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36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p:scale>
          <a:sx n="110" d="100"/>
          <a:sy n="110" d="100"/>
        </p:scale>
        <p:origin x="492" y="108"/>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Callion, Aidan" userId="ac0eaaff-6d80-41b1-8a44-04b26979b156" providerId="ADAL" clId="{149173D8-7644-4FEF-A00D-7E7ACCAF6BA9}"/>
    <pc:docChg chg="undo custSel addSld delSld modSld">
      <pc:chgData name="McCallion, Aidan" userId="ac0eaaff-6d80-41b1-8a44-04b26979b156" providerId="ADAL" clId="{149173D8-7644-4FEF-A00D-7E7ACCAF6BA9}" dt="2022-09-09T15:35:49.211" v="22" actId="14100"/>
      <pc:docMkLst>
        <pc:docMk/>
      </pc:docMkLst>
      <pc:sldChg chg="del">
        <pc:chgData name="McCallion, Aidan" userId="ac0eaaff-6d80-41b1-8a44-04b26979b156" providerId="ADAL" clId="{149173D8-7644-4FEF-A00D-7E7ACCAF6BA9}" dt="2022-09-09T15:34:09.110" v="1" actId="47"/>
        <pc:sldMkLst>
          <pc:docMk/>
          <pc:sldMk cId="1958118304" sldId="257"/>
        </pc:sldMkLst>
      </pc:sldChg>
      <pc:sldChg chg="delSp modSp new mod">
        <pc:chgData name="McCallion, Aidan" userId="ac0eaaff-6d80-41b1-8a44-04b26979b156" providerId="ADAL" clId="{149173D8-7644-4FEF-A00D-7E7ACCAF6BA9}" dt="2022-09-09T15:35:49.211" v="22" actId="14100"/>
        <pc:sldMkLst>
          <pc:docMk/>
          <pc:sldMk cId="2810043207" sldId="258"/>
        </pc:sldMkLst>
        <pc:spChg chg="mod">
          <ac:chgData name="McCallion, Aidan" userId="ac0eaaff-6d80-41b1-8a44-04b26979b156" providerId="ADAL" clId="{149173D8-7644-4FEF-A00D-7E7ACCAF6BA9}" dt="2022-09-09T15:34:55.417" v="12" actId="113"/>
          <ac:spMkLst>
            <pc:docMk/>
            <pc:sldMk cId="2810043207" sldId="258"/>
            <ac:spMk id="2" creationId="{019666A4-EB8C-45F6-9345-7C5966086564}"/>
          </ac:spMkLst>
        </pc:spChg>
        <pc:spChg chg="mod">
          <ac:chgData name="McCallion, Aidan" userId="ac0eaaff-6d80-41b1-8a44-04b26979b156" providerId="ADAL" clId="{149173D8-7644-4FEF-A00D-7E7ACCAF6BA9}" dt="2022-09-09T15:35:49.211" v="22" actId="14100"/>
          <ac:spMkLst>
            <pc:docMk/>
            <pc:sldMk cId="2810043207" sldId="258"/>
            <ac:spMk id="3" creationId="{572A42AF-03D6-46E0-8564-6721D0743170}"/>
          </ac:spMkLst>
        </pc:spChg>
        <pc:spChg chg="del">
          <ac:chgData name="McCallion, Aidan" userId="ac0eaaff-6d80-41b1-8a44-04b26979b156" providerId="ADAL" clId="{149173D8-7644-4FEF-A00D-7E7ACCAF6BA9}" dt="2022-09-09T15:35:12.950" v="13" actId="478"/>
          <ac:spMkLst>
            <pc:docMk/>
            <pc:sldMk cId="2810043207" sldId="258"/>
            <ac:spMk id="4" creationId="{4B2703FF-EA4C-44A1-A7A6-9C1C1622E62D}"/>
          </ac:spMkLst>
        </pc:spChg>
        <pc:spChg chg="mod">
          <ac:chgData name="McCallion, Aidan" userId="ac0eaaff-6d80-41b1-8a44-04b26979b156" providerId="ADAL" clId="{149173D8-7644-4FEF-A00D-7E7ACCAF6BA9}" dt="2022-09-09T15:34:25.495" v="5" actId="242"/>
          <ac:spMkLst>
            <pc:docMk/>
            <pc:sldMk cId="2810043207" sldId="258"/>
            <ac:spMk id="5" creationId="{1B95D45A-780A-4163-946E-93DADA7B1E9A}"/>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Master" Target="../slideMasters/slideMaster1.xml"/><Relationship Id="rId6" Type="http://schemas.openxmlformats.org/officeDocument/2006/relationships/image" Target="../media/image2.jpeg"/><Relationship Id="rId5" Type="http://schemas.openxmlformats.org/officeDocument/2006/relationships/image" Target="../media/image9.jpeg"/><Relationship Id="rId4" Type="http://schemas.openxmlformats.org/officeDocument/2006/relationships/image" Target="../media/image8.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89C97B-92C1-4828-81A1-D243317A8009}"/>
              </a:ext>
            </a:extLst>
          </p:cNvPr>
          <p:cNvSpPr/>
          <p:nvPr userDrawn="1"/>
        </p:nvSpPr>
        <p:spPr>
          <a:xfrm>
            <a:off x="0" y="1"/>
            <a:ext cx="12209251" cy="6953756"/>
          </a:xfrm>
          <a:prstGeom prst="rect">
            <a:avLst/>
          </a:prstGeom>
          <a:solidFill>
            <a:srgbClr val="023664"/>
          </a:solidFill>
          <a:ln>
            <a:solidFill>
              <a:srgbClr val="023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9115EDB-F78B-4CE9-B1EF-8E63D4D7BE2E}"/>
              </a:ext>
            </a:extLst>
          </p:cNvPr>
          <p:cNvSpPr/>
          <p:nvPr userDrawn="1"/>
        </p:nvSpPr>
        <p:spPr>
          <a:xfrm>
            <a:off x="0" y="5642054"/>
            <a:ext cx="12209251" cy="13117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F64A1E-075A-42E0-9190-2CF53C769892}"/>
              </a:ext>
            </a:extLst>
          </p:cNvPr>
          <p:cNvSpPr>
            <a:spLocks noGrp="1"/>
          </p:cNvSpPr>
          <p:nvPr>
            <p:ph type="ctrTitle"/>
          </p:nvPr>
        </p:nvSpPr>
        <p:spPr>
          <a:xfrm>
            <a:off x="2818605" y="275423"/>
            <a:ext cx="8915463" cy="2054558"/>
          </a:xfrm>
        </p:spPr>
        <p:txBody>
          <a:bodyPr anchor="ctr">
            <a:normAutofit/>
          </a:bodyPr>
          <a:lstStyle>
            <a:lvl1pPr algn="ctr">
              <a:defRPr sz="32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F8D24B49-D844-411A-97B1-831B1325BC8A}"/>
              </a:ext>
            </a:extLst>
          </p:cNvPr>
          <p:cNvSpPr>
            <a:spLocks noGrp="1"/>
          </p:cNvSpPr>
          <p:nvPr>
            <p:ph type="subTitle" idx="1" hasCustomPrompt="1"/>
          </p:nvPr>
        </p:nvSpPr>
        <p:spPr>
          <a:xfrm>
            <a:off x="3040047" y="3461426"/>
            <a:ext cx="8694021" cy="1655762"/>
          </a:xfrm>
        </p:spPr>
        <p:txBody>
          <a:bodyPr anchor="b"/>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Presenter: First Name Last Name</a:t>
            </a:r>
          </a:p>
          <a:p>
            <a:r>
              <a:rPr lang="en-US"/>
              <a:t>Date</a:t>
            </a:r>
          </a:p>
        </p:txBody>
      </p:sp>
      <p:pic>
        <p:nvPicPr>
          <p:cNvPr id="10" name="Picture 9" descr="Text&#10;&#10;Description automatically generated">
            <a:extLst>
              <a:ext uri="{FF2B5EF4-FFF2-40B4-BE49-F238E27FC236}">
                <a16:creationId xmlns:a16="http://schemas.microsoft.com/office/drawing/2014/main" id="{B645B884-836B-4BC3-BF28-13FF281FC8CA}"/>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931569" y="5713588"/>
            <a:ext cx="8323013" cy="1142827"/>
          </a:xfrm>
          <a:prstGeom prst="rect">
            <a:avLst/>
          </a:prstGeom>
        </p:spPr>
      </p:pic>
      <p:pic>
        <p:nvPicPr>
          <p:cNvPr id="14" name="Picture 2">
            <a:extLst>
              <a:ext uri="{FF2B5EF4-FFF2-40B4-BE49-F238E27FC236}">
                <a16:creationId xmlns:a16="http://schemas.microsoft.com/office/drawing/2014/main" id="{6E3DE81A-6589-CF4F-BEC1-5124201FEC6A}"/>
              </a:ext>
            </a:extLst>
          </p:cNvPr>
          <p:cNvPicPr>
            <a:picLocks noChangeAspect="1" noChangeArrowheads="1"/>
          </p:cNvPicPr>
          <p:nvPr userDrawn="1"/>
        </p:nvPicPr>
        <p:blipFill rotWithShape="1">
          <a:blip r:embed="rId3" cstate="hqprint">
            <a:extLst>
              <a:ext uri="{28A0092B-C50C-407E-A947-70E740481C1C}">
                <a14:useLocalDpi xmlns:a14="http://schemas.microsoft.com/office/drawing/2010/main"/>
              </a:ext>
            </a:extLst>
          </a:blip>
          <a:srcRect/>
          <a:stretch/>
        </p:blipFill>
        <p:spPr bwMode="auto">
          <a:xfrm flipH="1">
            <a:off x="531434" y="642247"/>
            <a:ext cx="2232351" cy="2230586"/>
          </a:xfrm>
          <a:prstGeom prst="ellipse">
            <a:avLst/>
          </a:prstGeom>
          <a:ln w="63500" cap="rnd">
            <a:noFill/>
          </a:ln>
          <a:effectLst>
            <a:outerShdw blurRad="190500" dist="63500" dir="2700000" sx="102000" sy="102000" rotWithShape="0">
              <a:srgbClr val="000000">
                <a:alpha val="40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D6E0E37C-F3D6-7D43-B07D-B7DF4DE79542}"/>
              </a:ext>
            </a:extLst>
          </p:cNvPr>
          <p:cNvPicPr>
            <a:picLocks noChangeAspect="1"/>
          </p:cNvPicPr>
          <p:nvPr userDrawn="1"/>
        </p:nvPicPr>
        <p:blipFill rotWithShape="1">
          <a:blip r:embed="rId4" cstate="hqprint">
            <a:extLst>
              <a:ext uri="{28A0092B-C50C-407E-A947-70E740481C1C}">
                <a14:useLocalDpi xmlns:a14="http://schemas.microsoft.com/office/drawing/2010/main"/>
              </a:ext>
            </a:extLst>
          </a:blip>
          <a:srcRect b="-39429"/>
          <a:stretch/>
        </p:blipFill>
        <p:spPr>
          <a:xfrm rot="327223">
            <a:off x="2435158" y="1558199"/>
            <a:ext cx="2322207" cy="2232049"/>
          </a:xfrm>
          <a:prstGeom prst="ellipse">
            <a:avLst/>
          </a:prstGeom>
          <a:ln w="63500" cap="rnd">
            <a:noFill/>
          </a:ln>
          <a:effectLst>
            <a:outerShdw blurRad="190500" dist="63500" dir="2700000" sx="102000" sy="102000" rotWithShape="0">
              <a:srgbClr val="000000">
                <a:alpha val="40000"/>
              </a:srgbClr>
            </a:outerShdw>
          </a:effectLst>
          <a:scene3d>
            <a:camera prst="orthographicFront"/>
            <a:lightRig rig="contrasting" dir="t">
              <a:rot lat="0" lon="0" rev="3000000"/>
            </a:lightRig>
          </a:scene3d>
          <a:sp3d contourW="7620">
            <a:bevelT w="95250" h="31750"/>
            <a:contourClr>
              <a:srgbClr val="333333"/>
            </a:contourClr>
          </a:sp3d>
        </p:spPr>
      </p:pic>
      <p:pic>
        <p:nvPicPr>
          <p:cNvPr id="22" name="Picture 21">
            <a:extLst>
              <a:ext uri="{FF2B5EF4-FFF2-40B4-BE49-F238E27FC236}">
                <a16:creationId xmlns:a16="http://schemas.microsoft.com/office/drawing/2014/main" id="{B4E2BE0A-4CB2-4BA0-8ED7-03F4EC402416}"/>
              </a:ext>
            </a:extLst>
          </p:cNvPr>
          <p:cNvPicPr>
            <a:picLocks noChangeAspect="1"/>
          </p:cNvPicPr>
          <p:nvPr userDrawn="1"/>
        </p:nvPicPr>
        <p:blipFill rotWithShape="1">
          <a:blip r:embed="rId5" cstate="hqprint">
            <a:extLst>
              <a:ext uri="{28A0092B-C50C-407E-A947-70E740481C1C}">
                <a14:useLocalDpi xmlns:a14="http://schemas.microsoft.com/office/drawing/2010/main"/>
              </a:ext>
            </a:extLst>
          </a:blip>
          <a:srcRect/>
          <a:stretch/>
        </p:blipFill>
        <p:spPr>
          <a:xfrm>
            <a:off x="347038" y="2498557"/>
            <a:ext cx="2601142" cy="2600645"/>
          </a:xfrm>
          <a:prstGeom prst="ellipse">
            <a:avLst/>
          </a:prstGeom>
          <a:ln w="63500" cap="rnd">
            <a:noFill/>
          </a:ln>
          <a:effectLst>
            <a:outerShdw blurRad="190500" dist="63500" dir="2700000" sx="102000" sy="102000" rotWithShape="0">
              <a:srgbClr val="000000">
                <a:alpha val="40000"/>
              </a:srgbClr>
            </a:outerShdw>
          </a:effectLst>
          <a:scene3d>
            <a:camera prst="orthographicFront"/>
            <a:lightRig rig="contrasting" dir="t">
              <a:rot lat="0" lon="0" rev="3000000"/>
            </a:lightRig>
          </a:scene3d>
          <a:sp3d contourW="7620">
            <a:bevelT w="95250" h="31750"/>
            <a:contourClr>
              <a:srgbClr val="333333"/>
            </a:contourClr>
          </a:sp3d>
        </p:spPr>
      </p:pic>
      <p:pic>
        <p:nvPicPr>
          <p:cNvPr id="21" name="Picture 20" descr="BonnierRWJFJune2011-2355.JPG">
            <a:extLst>
              <a:ext uri="{FF2B5EF4-FFF2-40B4-BE49-F238E27FC236}">
                <a16:creationId xmlns:a16="http://schemas.microsoft.com/office/drawing/2014/main" id="{9B0B6C33-E312-4BB7-9367-63662CDC13F0}"/>
              </a:ext>
            </a:extLst>
          </p:cNvPr>
          <p:cNvPicPr>
            <a:picLocks noChangeAspect="1"/>
          </p:cNvPicPr>
          <p:nvPr userDrawn="1"/>
        </p:nvPicPr>
        <p:blipFill rotWithShape="1">
          <a:blip r:embed="rId6" cstate="hqprint">
            <a:extLst>
              <a:ext uri="{28A0092B-C50C-407E-A947-70E740481C1C}">
                <a14:useLocalDpi xmlns:a14="http://schemas.microsoft.com/office/drawing/2010/main"/>
              </a:ext>
            </a:extLst>
          </a:blip>
          <a:srcRect/>
          <a:stretch/>
        </p:blipFill>
        <p:spPr>
          <a:xfrm>
            <a:off x="2268985" y="2808781"/>
            <a:ext cx="2599816" cy="2600645"/>
          </a:xfrm>
          <a:prstGeom prst="ellipse">
            <a:avLst/>
          </a:prstGeom>
          <a:ln w="63500" cap="rnd">
            <a:noFill/>
          </a:ln>
          <a:effectLst>
            <a:outerShdw blurRad="194171" dist="73719" dir="2700000" sx="102000" sy="102000" algn="tl"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61808181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8" name="Footer Placeholder 4">
            <a:extLst>
              <a:ext uri="{FF2B5EF4-FFF2-40B4-BE49-F238E27FC236}">
                <a16:creationId xmlns:a16="http://schemas.microsoft.com/office/drawing/2014/main" id="{5C4E7362-BE78-45EC-9EC3-F55AB2F0DF0C}"/>
              </a:ext>
            </a:extLst>
          </p:cNvPr>
          <p:cNvSpPr>
            <a:spLocks noGrp="1"/>
          </p:cNvSpPr>
          <p:nvPr>
            <p:ph type="ftr" sz="quarter" idx="3"/>
          </p:nvPr>
        </p:nvSpPr>
        <p:spPr>
          <a:xfrm>
            <a:off x="1181818" y="6356350"/>
            <a:ext cx="1020505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pPr algn="l"/>
            <a:r>
              <a:rPr lang="en-US"/>
              <a:t>[Venue/Audience] [Date]</a:t>
            </a:r>
          </a:p>
        </p:txBody>
      </p:sp>
      <p:sp>
        <p:nvSpPr>
          <p:cNvPr id="9" name="Slide Number Placeholder 5">
            <a:extLst>
              <a:ext uri="{FF2B5EF4-FFF2-40B4-BE49-F238E27FC236}">
                <a16:creationId xmlns:a16="http://schemas.microsoft.com/office/drawing/2014/main" id="{B6EBE2C6-A8D1-4E31-B5F9-12B0A7BCD00A}"/>
              </a:ext>
            </a:extLst>
          </p:cNvPr>
          <p:cNvSpPr>
            <a:spLocks noGrp="1"/>
          </p:cNvSpPr>
          <p:nvPr>
            <p:ph type="sldNum" sz="quarter" idx="4"/>
          </p:nvPr>
        </p:nvSpPr>
        <p:spPr>
          <a:xfrm>
            <a:off x="11455878" y="6356350"/>
            <a:ext cx="379563"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17FE5B51-FEA8-439F-A5CB-10471CBA3F6E}" type="slidenum">
              <a:rPr lang="en-US" smtClean="0"/>
              <a:pPr/>
              <a:t>‹#›</a:t>
            </a:fld>
            <a:endParaRPr lang="en-US"/>
          </a:p>
        </p:txBody>
      </p:sp>
      <p:sp>
        <p:nvSpPr>
          <p:cNvPr id="3" name="Picture Placeholder 2">
            <a:extLst>
              <a:ext uri="{FF2B5EF4-FFF2-40B4-BE49-F238E27FC236}">
                <a16:creationId xmlns:a16="http://schemas.microsoft.com/office/drawing/2014/main" id="{1291CE44-5BEE-4E2D-A9A8-CE8E83AFC13D}"/>
              </a:ext>
            </a:extLst>
          </p:cNvPr>
          <p:cNvSpPr>
            <a:spLocks noGrp="1"/>
          </p:cNvSpPr>
          <p:nvPr>
            <p:ph type="pic" idx="1"/>
          </p:nvPr>
        </p:nvSpPr>
        <p:spPr>
          <a:xfrm>
            <a:off x="5623143" y="1440611"/>
            <a:ext cx="6212297" cy="482213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5C3CEAE-341A-4BD7-9973-A0AE12E1427A}"/>
              </a:ext>
            </a:extLst>
          </p:cNvPr>
          <p:cNvSpPr>
            <a:spLocks noGrp="1"/>
          </p:cNvSpPr>
          <p:nvPr>
            <p:ph type="body" sz="half" idx="2"/>
          </p:nvPr>
        </p:nvSpPr>
        <p:spPr>
          <a:xfrm>
            <a:off x="1181818" y="1440611"/>
            <a:ext cx="4030163" cy="483079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Title Placeholder 1">
            <a:extLst>
              <a:ext uri="{FF2B5EF4-FFF2-40B4-BE49-F238E27FC236}">
                <a16:creationId xmlns:a16="http://schemas.microsoft.com/office/drawing/2014/main" id="{8D44A5A8-C3EB-4AA9-A321-4E08FD2295F6}"/>
              </a:ext>
            </a:extLst>
          </p:cNvPr>
          <p:cNvSpPr>
            <a:spLocks noGrp="1"/>
          </p:cNvSpPr>
          <p:nvPr>
            <p:ph type="title"/>
          </p:nvPr>
        </p:nvSpPr>
        <p:spPr>
          <a:xfrm>
            <a:off x="2443154" y="136526"/>
            <a:ext cx="7296070" cy="1212556"/>
          </a:xfrm>
          <a:prstGeom prst="rect">
            <a:avLst/>
          </a:prstGeom>
        </p:spPr>
        <p:txBody>
          <a:bodyPr vert="horz" lIns="91440" tIns="45720" rIns="91440" bIns="45720" rtlCol="0" anchor="t">
            <a:normAutofit/>
          </a:bodyPr>
          <a:lstStyle>
            <a:lvl1pPr algn="ctr">
              <a:defRPr/>
            </a:lvl1pPr>
          </a:lstStyle>
          <a:p>
            <a:r>
              <a:rPr lang="en-US"/>
              <a:t>Click to edit Master title style</a:t>
            </a:r>
            <a:br>
              <a:rPr lang="en-US"/>
            </a:br>
            <a:endParaRPr lang="en-US"/>
          </a:p>
        </p:txBody>
      </p:sp>
      <p:sp>
        <p:nvSpPr>
          <p:cNvPr id="7" name="Rectangle 6">
            <a:extLst>
              <a:ext uri="{FF2B5EF4-FFF2-40B4-BE49-F238E27FC236}">
                <a16:creationId xmlns:a16="http://schemas.microsoft.com/office/drawing/2014/main" id="{0BC21A5D-EF91-4E7F-AA72-86D8751E86D6}"/>
              </a:ext>
            </a:extLst>
          </p:cNvPr>
          <p:cNvSpPr/>
          <p:nvPr userDrawn="1"/>
        </p:nvSpPr>
        <p:spPr>
          <a:xfrm>
            <a:off x="-1" y="1328468"/>
            <a:ext cx="12192000" cy="45719"/>
          </a:xfrm>
          <a:prstGeom prst="rect">
            <a:avLst/>
          </a:prstGeom>
          <a:solidFill>
            <a:srgbClr val="023664"/>
          </a:solidFill>
          <a:ln>
            <a:solidFill>
              <a:srgbClr val="023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4241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8" name="Footer Placeholder 4">
            <a:extLst>
              <a:ext uri="{FF2B5EF4-FFF2-40B4-BE49-F238E27FC236}">
                <a16:creationId xmlns:a16="http://schemas.microsoft.com/office/drawing/2014/main" id="{5C4E7362-BE78-45EC-9EC3-F55AB2F0DF0C}"/>
              </a:ext>
            </a:extLst>
          </p:cNvPr>
          <p:cNvSpPr>
            <a:spLocks noGrp="1"/>
          </p:cNvSpPr>
          <p:nvPr>
            <p:ph type="ftr" sz="quarter" idx="3"/>
          </p:nvPr>
        </p:nvSpPr>
        <p:spPr>
          <a:xfrm>
            <a:off x="1181818" y="6356350"/>
            <a:ext cx="1020505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pPr algn="l"/>
            <a:r>
              <a:rPr lang="en-US"/>
              <a:t>[Venue/Audience] [Date]</a:t>
            </a:r>
          </a:p>
        </p:txBody>
      </p:sp>
      <p:sp>
        <p:nvSpPr>
          <p:cNvPr id="9" name="Slide Number Placeholder 5">
            <a:extLst>
              <a:ext uri="{FF2B5EF4-FFF2-40B4-BE49-F238E27FC236}">
                <a16:creationId xmlns:a16="http://schemas.microsoft.com/office/drawing/2014/main" id="{B6EBE2C6-A8D1-4E31-B5F9-12B0A7BCD00A}"/>
              </a:ext>
            </a:extLst>
          </p:cNvPr>
          <p:cNvSpPr>
            <a:spLocks noGrp="1"/>
          </p:cNvSpPr>
          <p:nvPr>
            <p:ph type="sldNum" sz="quarter" idx="4"/>
          </p:nvPr>
        </p:nvSpPr>
        <p:spPr>
          <a:xfrm>
            <a:off x="11455878" y="6356350"/>
            <a:ext cx="379563"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17FE5B51-FEA8-439F-A5CB-10471CBA3F6E}" type="slidenum">
              <a:rPr lang="en-US" smtClean="0"/>
              <a:pPr/>
              <a:t>‹#›</a:t>
            </a:fld>
            <a:endParaRPr lang="en-US"/>
          </a:p>
        </p:txBody>
      </p:sp>
      <p:sp>
        <p:nvSpPr>
          <p:cNvPr id="4" name="Text Placeholder 3">
            <a:extLst>
              <a:ext uri="{FF2B5EF4-FFF2-40B4-BE49-F238E27FC236}">
                <a16:creationId xmlns:a16="http://schemas.microsoft.com/office/drawing/2014/main" id="{05C3CEAE-341A-4BD7-9973-A0AE12E1427A}"/>
              </a:ext>
            </a:extLst>
          </p:cNvPr>
          <p:cNvSpPr>
            <a:spLocks noGrp="1"/>
          </p:cNvSpPr>
          <p:nvPr>
            <p:ph type="body" sz="half" idx="2"/>
          </p:nvPr>
        </p:nvSpPr>
        <p:spPr>
          <a:xfrm>
            <a:off x="1181818" y="1440612"/>
            <a:ext cx="4030163" cy="4717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Content Placeholder 2">
            <a:extLst>
              <a:ext uri="{FF2B5EF4-FFF2-40B4-BE49-F238E27FC236}">
                <a16:creationId xmlns:a16="http://schemas.microsoft.com/office/drawing/2014/main" id="{C4E78745-18F1-4A41-A2F2-9AF1B1E2D0B5}"/>
              </a:ext>
            </a:extLst>
          </p:cNvPr>
          <p:cNvSpPr>
            <a:spLocks noGrp="1"/>
          </p:cNvSpPr>
          <p:nvPr>
            <p:ph idx="1"/>
          </p:nvPr>
        </p:nvSpPr>
        <p:spPr>
          <a:xfrm>
            <a:off x="5520906" y="1440612"/>
            <a:ext cx="6314536" cy="47171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BEB89F27-242B-4701-8D0F-E5B8EA2E0429}"/>
              </a:ext>
            </a:extLst>
          </p:cNvPr>
          <p:cNvSpPr txBox="1">
            <a:spLocks/>
          </p:cNvSpPr>
          <p:nvPr userDrawn="1"/>
        </p:nvSpPr>
        <p:spPr>
          <a:xfrm>
            <a:off x="2443154" y="136526"/>
            <a:ext cx="7296070" cy="1212556"/>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kern="1200">
                <a:solidFill>
                  <a:srgbClr val="023664"/>
                </a:solidFill>
                <a:latin typeface="Arial" panose="020B0604020202020204" pitchFamily="34" charset="0"/>
                <a:ea typeface="+mj-ea"/>
                <a:cs typeface="Arial" panose="020B0604020202020204" pitchFamily="34" charset="0"/>
              </a:defRPr>
            </a:lvl1pPr>
          </a:lstStyle>
          <a:p>
            <a:pPr algn="ctr"/>
            <a:r>
              <a:rPr lang="en-US"/>
              <a:t>Click to edit Master title style</a:t>
            </a:r>
            <a:br>
              <a:rPr lang="en-US"/>
            </a:br>
            <a:endParaRPr lang="en-US"/>
          </a:p>
        </p:txBody>
      </p:sp>
      <p:sp>
        <p:nvSpPr>
          <p:cNvPr id="11" name="Rectangle 10">
            <a:extLst>
              <a:ext uri="{FF2B5EF4-FFF2-40B4-BE49-F238E27FC236}">
                <a16:creationId xmlns:a16="http://schemas.microsoft.com/office/drawing/2014/main" id="{06BA5C04-14B6-46DE-9828-71C724F63510}"/>
              </a:ext>
            </a:extLst>
          </p:cNvPr>
          <p:cNvSpPr/>
          <p:nvPr userDrawn="1"/>
        </p:nvSpPr>
        <p:spPr>
          <a:xfrm>
            <a:off x="-1" y="1328468"/>
            <a:ext cx="12192000" cy="45719"/>
          </a:xfrm>
          <a:prstGeom prst="rect">
            <a:avLst/>
          </a:prstGeom>
          <a:solidFill>
            <a:srgbClr val="023664"/>
          </a:solidFill>
          <a:ln>
            <a:solidFill>
              <a:srgbClr val="023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60815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a:xfrm>
            <a:off x="4165600" y="6349427"/>
            <a:ext cx="3860800" cy="365125"/>
          </a:xfrm>
          <a:prstGeom prst="rect">
            <a:avLst/>
          </a:prstGeom>
        </p:spPr>
        <p:txBody>
          <a:bodyPr/>
          <a:lstStyle/>
          <a:p>
            <a:r>
              <a:rPr lang="en-US"/>
              <a:t>[Venue/Audience] [Date]</a:t>
            </a:r>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62E60B9B-D511-0C45-91E3-A08F4FCA8553}" type="slidenum">
              <a:rPr lang="en-US" smtClean="0"/>
              <a:pPr/>
              <a:t>‹#›</a:t>
            </a:fld>
            <a:endParaRPr lang="en-US"/>
          </a:p>
        </p:txBody>
      </p:sp>
    </p:spTree>
    <p:extLst>
      <p:ext uri="{BB962C8B-B14F-4D97-AF65-F5344CB8AC3E}">
        <p14:creationId xmlns:p14="http://schemas.microsoft.com/office/powerpoint/2010/main" val="27995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89C97B-92C1-4828-81A1-D243317A8009}"/>
              </a:ext>
            </a:extLst>
          </p:cNvPr>
          <p:cNvSpPr/>
          <p:nvPr userDrawn="1"/>
        </p:nvSpPr>
        <p:spPr>
          <a:xfrm>
            <a:off x="0" y="8969"/>
            <a:ext cx="12321397" cy="6944787"/>
          </a:xfrm>
          <a:prstGeom prst="rect">
            <a:avLst/>
          </a:prstGeom>
          <a:solidFill>
            <a:srgbClr val="023664"/>
          </a:solidFill>
          <a:ln>
            <a:solidFill>
              <a:srgbClr val="023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B4E2BE0A-4CB2-4BA0-8ED7-03F4EC402416}"/>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8902192" y="502"/>
            <a:ext cx="3416300" cy="3415647"/>
          </a:xfrm>
          <a:prstGeom prst="rect">
            <a:avLst/>
          </a:prstGeom>
          <a:solidFill>
            <a:srgbClr val="FFFFFF">
              <a:shade val="85000"/>
            </a:srgbClr>
          </a:solidFill>
          <a:ln w="88900" cap="sq">
            <a:no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5" name="Picture 14" descr="shutterstock_46389250.jpg">
            <a:extLst>
              <a:ext uri="{FF2B5EF4-FFF2-40B4-BE49-F238E27FC236}">
                <a16:creationId xmlns:a16="http://schemas.microsoft.com/office/drawing/2014/main" id="{D6E0E37C-F3D6-7D43-B07D-B7DF4DE79542}"/>
              </a:ext>
            </a:extLst>
          </p:cNvPr>
          <p:cNvPicPr>
            <a:picLocks noChangeAspect="1"/>
          </p:cNvPicPr>
          <p:nvPr userDrawn="1"/>
        </p:nvPicPr>
        <p:blipFill rotWithShape="1">
          <a:blip r:embed="rId3" cstate="hqprint">
            <a:extLst>
              <a:ext uri="{28A0092B-C50C-407E-A947-70E740481C1C}">
                <a14:useLocalDpi xmlns:a14="http://schemas.microsoft.com/office/drawing/2010/main"/>
              </a:ext>
            </a:extLst>
          </a:blip>
          <a:srcRect b="-253"/>
          <a:stretch/>
        </p:blipFill>
        <p:spPr>
          <a:xfrm>
            <a:off x="-2" y="-11289"/>
            <a:ext cx="3378844" cy="3200636"/>
          </a:xfrm>
          <a:prstGeom prst="rect">
            <a:avLst/>
          </a:prstGeom>
          <a:solidFill>
            <a:srgbClr val="FFFFFF">
              <a:shade val="85000"/>
            </a:srgbClr>
          </a:solidFill>
          <a:ln w="88900" cap="sq">
            <a:no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6" name="Picture 2">
            <a:extLst>
              <a:ext uri="{FF2B5EF4-FFF2-40B4-BE49-F238E27FC236}">
                <a16:creationId xmlns:a16="http://schemas.microsoft.com/office/drawing/2014/main" id="{13092BDF-3808-2549-883F-2E8F87434CB7}"/>
              </a:ext>
            </a:extLst>
          </p:cNvPr>
          <p:cNvPicPr>
            <a:picLocks noChangeAspect="1" noChangeArrowheads="1"/>
          </p:cNvPicPr>
          <p:nvPr userDrawn="1"/>
        </p:nvPicPr>
        <p:blipFill rotWithShape="1">
          <a:blip r:embed="rId4" cstate="hqprint">
            <a:extLst>
              <a:ext uri="{28A0092B-C50C-407E-A947-70E740481C1C}">
                <a14:useLocalDpi xmlns:a14="http://schemas.microsoft.com/office/drawing/2010/main"/>
              </a:ext>
            </a:extLst>
          </a:blip>
          <a:srcRect l="5687"/>
          <a:stretch/>
        </p:blipFill>
        <p:spPr bwMode="auto">
          <a:xfrm flipH="1">
            <a:off x="8909631" y="3250911"/>
            <a:ext cx="3405110" cy="2518309"/>
          </a:xfrm>
          <a:prstGeom prst="rect">
            <a:avLst/>
          </a:prstGeom>
          <a:solidFill>
            <a:srgbClr val="FFFFFF">
              <a:shade val="85000"/>
            </a:srgbClr>
          </a:solidFill>
          <a:ln w="88900" cap="sq">
            <a:no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1" name="Picture 20" descr="BonnierRWJFJune2011-2355.JPG">
            <a:extLst>
              <a:ext uri="{FF2B5EF4-FFF2-40B4-BE49-F238E27FC236}">
                <a16:creationId xmlns:a16="http://schemas.microsoft.com/office/drawing/2014/main" id="{9B0B6C33-E312-4BB7-9367-63662CDC13F0}"/>
              </a:ext>
            </a:extLst>
          </p:cNvPr>
          <p:cNvPicPr>
            <a:picLocks noChangeAspect="1"/>
          </p:cNvPicPr>
          <p:nvPr userDrawn="1"/>
        </p:nvPicPr>
        <p:blipFill rotWithShape="1">
          <a:blip r:embed="rId5" cstate="hqprint">
            <a:extLst>
              <a:ext uri="{28A0092B-C50C-407E-A947-70E740481C1C}">
                <a14:useLocalDpi xmlns:a14="http://schemas.microsoft.com/office/drawing/2010/main"/>
              </a:ext>
            </a:extLst>
          </a:blip>
          <a:srcRect/>
          <a:stretch/>
        </p:blipFill>
        <p:spPr>
          <a:xfrm flipH="1">
            <a:off x="-1" y="3126623"/>
            <a:ext cx="3405111" cy="2518309"/>
          </a:xfrm>
          <a:prstGeom prst="rect">
            <a:avLst/>
          </a:prstGeom>
          <a:solidFill>
            <a:srgbClr val="FFFFFF">
              <a:shade val="85000"/>
            </a:srgbClr>
          </a:solidFill>
          <a:ln w="88900" cap="sq">
            <a:no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Oval 3">
            <a:extLst>
              <a:ext uri="{FF2B5EF4-FFF2-40B4-BE49-F238E27FC236}">
                <a16:creationId xmlns:a16="http://schemas.microsoft.com/office/drawing/2014/main" id="{31B1A2CA-B810-E04B-BCFA-0AB5CBB78DFD}"/>
              </a:ext>
            </a:extLst>
          </p:cNvPr>
          <p:cNvSpPr/>
          <p:nvPr userDrawn="1"/>
        </p:nvSpPr>
        <p:spPr>
          <a:xfrm>
            <a:off x="2668575" y="-2279348"/>
            <a:ext cx="6812672" cy="10600974"/>
          </a:xfrm>
          <a:prstGeom prst="ellipse">
            <a:avLst/>
          </a:prstGeom>
          <a:solidFill>
            <a:srgbClr val="01366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2" name="Title 1">
            <a:extLst>
              <a:ext uri="{FF2B5EF4-FFF2-40B4-BE49-F238E27FC236}">
                <a16:creationId xmlns:a16="http://schemas.microsoft.com/office/drawing/2014/main" id="{B6F64A1E-075A-42E0-9190-2CF53C769892}"/>
              </a:ext>
            </a:extLst>
          </p:cNvPr>
          <p:cNvSpPr>
            <a:spLocks noGrp="1"/>
          </p:cNvSpPr>
          <p:nvPr>
            <p:ph type="ctrTitle"/>
          </p:nvPr>
        </p:nvSpPr>
        <p:spPr>
          <a:xfrm>
            <a:off x="2812422" y="317896"/>
            <a:ext cx="6524978" cy="3482619"/>
          </a:xfrm>
        </p:spPr>
        <p:txBody>
          <a:bodyPr anchor="ctr">
            <a:normAutofit/>
          </a:bodyPr>
          <a:lstStyle>
            <a:lvl1pPr algn="ctr">
              <a:defRPr sz="32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F8D24B49-D844-411A-97B1-831B1325BC8A}"/>
              </a:ext>
            </a:extLst>
          </p:cNvPr>
          <p:cNvSpPr>
            <a:spLocks noGrp="1"/>
          </p:cNvSpPr>
          <p:nvPr>
            <p:ph type="subTitle" idx="1" hasCustomPrompt="1"/>
          </p:nvPr>
        </p:nvSpPr>
        <p:spPr>
          <a:xfrm>
            <a:off x="2981756" y="3938462"/>
            <a:ext cx="6186311" cy="1311702"/>
          </a:xfrm>
        </p:spPr>
        <p:txBody>
          <a:bodyPr anchor="b"/>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     Presenter: First Name Last Name</a:t>
            </a:r>
          </a:p>
          <a:p>
            <a:r>
              <a:rPr lang="en-US"/>
              <a:t>Date</a:t>
            </a:r>
          </a:p>
        </p:txBody>
      </p:sp>
      <p:sp>
        <p:nvSpPr>
          <p:cNvPr id="13" name="Rectangle 12">
            <a:extLst>
              <a:ext uri="{FF2B5EF4-FFF2-40B4-BE49-F238E27FC236}">
                <a16:creationId xmlns:a16="http://schemas.microsoft.com/office/drawing/2014/main" id="{39115EDB-F78B-4CE9-B1EF-8E63D4D7BE2E}"/>
              </a:ext>
            </a:extLst>
          </p:cNvPr>
          <p:cNvSpPr/>
          <p:nvPr userDrawn="1"/>
        </p:nvSpPr>
        <p:spPr>
          <a:xfrm>
            <a:off x="0" y="5642054"/>
            <a:ext cx="12314741" cy="13117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Text&#10;&#10;Description automatically generated">
            <a:extLst>
              <a:ext uri="{FF2B5EF4-FFF2-40B4-BE49-F238E27FC236}">
                <a16:creationId xmlns:a16="http://schemas.microsoft.com/office/drawing/2014/main" id="{B645B884-836B-4BC3-BF28-13FF281FC8CA}"/>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1931569" y="5726491"/>
            <a:ext cx="8323013" cy="1142827"/>
          </a:xfrm>
          <a:prstGeom prst="rect">
            <a:avLst/>
          </a:prstGeom>
        </p:spPr>
      </p:pic>
    </p:spTree>
    <p:extLst>
      <p:ext uri="{BB962C8B-B14F-4D97-AF65-F5344CB8AC3E}">
        <p14:creationId xmlns:p14="http://schemas.microsoft.com/office/powerpoint/2010/main" val="141170594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F72689-3D1D-48A7-A340-20AD58DDA71E}"/>
              </a:ext>
            </a:extLst>
          </p:cNvPr>
          <p:cNvSpPr>
            <a:spLocks noGrp="1"/>
          </p:cNvSpPr>
          <p:nvPr>
            <p:ph idx="1"/>
          </p:nvPr>
        </p:nvSpPr>
        <p:spPr>
          <a:xfrm>
            <a:off x="215659" y="1431984"/>
            <a:ext cx="11731925" cy="48307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93AFF5A2-7C22-45BB-9698-C89D0CA69865}"/>
              </a:ext>
            </a:extLst>
          </p:cNvPr>
          <p:cNvSpPr>
            <a:spLocks noGrp="1"/>
          </p:cNvSpPr>
          <p:nvPr>
            <p:ph type="ftr" sz="quarter" idx="3"/>
          </p:nvPr>
        </p:nvSpPr>
        <p:spPr>
          <a:xfrm>
            <a:off x="1181818" y="6356350"/>
            <a:ext cx="1020505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pPr algn="l"/>
            <a:r>
              <a:rPr lang="en-US"/>
              <a:t>[Venue/Audience] [Date]</a:t>
            </a:r>
          </a:p>
        </p:txBody>
      </p:sp>
      <p:sp>
        <p:nvSpPr>
          <p:cNvPr id="10" name="Slide Number Placeholder 5">
            <a:extLst>
              <a:ext uri="{FF2B5EF4-FFF2-40B4-BE49-F238E27FC236}">
                <a16:creationId xmlns:a16="http://schemas.microsoft.com/office/drawing/2014/main" id="{98762260-A560-4263-B20F-53F456C566FF}"/>
              </a:ext>
            </a:extLst>
          </p:cNvPr>
          <p:cNvSpPr>
            <a:spLocks noGrp="1"/>
          </p:cNvSpPr>
          <p:nvPr>
            <p:ph type="sldNum" sz="quarter" idx="4"/>
          </p:nvPr>
        </p:nvSpPr>
        <p:spPr>
          <a:xfrm>
            <a:off x="11455878" y="6356350"/>
            <a:ext cx="379563"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17FE5B51-FEA8-439F-A5CB-10471CBA3F6E}" type="slidenum">
              <a:rPr lang="en-US" smtClean="0"/>
              <a:pPr/>
              <a:t>‹#›</a:t>
            </a:fld>
            <a:endParaRPr lang="en-US"/>
          </a:p>
        </p:txBody>
      </p:sp>
      <p:sp>
        <p:nvSpPr>
          <p:cNvPr id="11" name="Title Placeholder 1">
            <a:extLst>
              <a:ext uri="{FF2B5EF4-FFF2-40B4-BE49-F238E27FC236}">
                <a16:creationId xmlns:a16="http://schemas.microsoft.com/office/drawing/2014/main" id="{BF50A083-DAB1-4DBA-A8D5-995CB3C435C7}"/>
              </a:ext>
            </a:extLst>
          </p:cNvPr>
          <p:cNvSpPr>
            <a:spLocks noGrp="1"/>
          </p:cNvSpPr>
          <p:nvPr>
            <p:ph type="title"/>
          </p:nvPr>
        </p:nvSpPr>
        <p:spPr>
          <a:xfrm>
            <a:off x="2467153" y="106343"/>
            <a:ext cx="7263441" cy="1213499"/>
          </a:xfrm>
          <a:prstGeom prst="rect">
            <a:avLst/>
          </a:prstGeom>
        </p:spPr>
        <p:txBody>
          <a:bodyPr vert="horz" lIns="91440" tIns="45720" rIns="91440" bIns="45720" rtlCol="0" anchor="t">
            <a:normAutofit/>
          </a:bodyPr>
          <a:lstStyle>
            <a:lvl1pPr algn="ctr">
              <a:defRPr/>
            </a:lvl1pPr>
          </a:lstStyle>
          <a:p>
            <a:r>
              <a:rPr lang="en-US"/>
              <a:t>Click to edit Master title style</a:t>
            </a:r>
          </a:p>
        </p:txBody>
      </p:sp>
      <p:sp>
        <p:nvSpPr>
          <p:cNvPr id="6" name="Rectangle 5">
            <a:extLst>
              <a:ext uri="{FF2B5EF4-FFF2-40B4-BE49-F238E27FC236}">
                <a16:creationId xmlns:a16="http://schemas.microsoft.com/office/drawing/2014/main" id="{8150699A-52C7-400C-A8FA-B29945923FED}"/>
              </a:ext>
            </a:extLst>
          </p:cNvPr>
          <p:cNvSpPr/>
          <p:nvPr userDrawn="1"/>
        </p:nvSpPr>
        <p:spPr>
          <a:xfrm>
            <a:off x="-1" y="1328468"/>
            <a:ext cx="12192000" cy="45719"/>
          </a:xfrm>
          <a:prstGeom prst="rect">
            <a:avLst/>
          </a:prstGeom>
          <a:solidFill>
            <a:srgbClr val="023664"/>
          </a:solidFill>
          <a:ln>
            <a:solidFill>
              <a:srgbClr val="023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229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7591061-B212-4451-9C8B-DA3A4D4E7645}"/>
              </a:ext>
            </a:extLst>
          </p:cNvPr>
          <p:cNvSpPr/>
          <p:nvPr userDrawn="1"/>
        </p:nvSpPr>
        <p:spPr>
          <a:xfrm>
            <a:off x="1121434" y="1207698"/>
            <a:ext cx="11070566" cy="6211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06656A28-E321-4558-8C9C-606BF7895593}"/>
              </a:ext>
            </a:extLst>
          </p:cNvPr>
          <p:cNvSpPr>
            <a:spLocks noGrp="1"/>
          </p:cNvSpPr>
          <p:nvPr>
            <p:ph type="body" idx="1"/>
          </p:nvPr>
        </p:nvSpPr>
        <p:spPr>
          <a:xfrm>
            <a:off x="1181818" y="2855565"/>
            <a:ext cx="10653624"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8" name="Footer Placeholder 4">
            <a:extLst>
              <a:ext uri="{FF2B5EF4-FFF2-40B4-BE49-F238E27FC236}">
                <a16:creationId xmlns:a16="http://schemas.microsoft.com/office/drawing/2014/main" id="{7AA45CBF-12C9-4D53-A2F6-A39EE8E6F9B8}"/>
              </a:ext>
            </a:extLst>
          </p:cNvPr>
          <p:cNvSpPr>
            <a:spLocks noGrp="1"/>
          </p:cNvSpPr>
          <p:nvPr>
            <p:ph type="ftr" sz="quarter" idx="3"/>
          </p:nvPr>
        </p:nvSpPr>
        <p:spPr>
          <a:xfrm>
            <a:off x="1181818" y="6356350"/>
            <a:ext cx="1020505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pPr algn="l"/>
            <a:r>
              <a:rPr lang="en-US"/>
              <a:t>[Venue/Audience] [Date]</a:t>
            </a:r>
          </a:p>
        </p:txBody>
      </p:sp>
      <p:sp>
        <p:nvSpPr>
          <p:cNvPr id="9" name="Slide Number Placeholder 5">
            <a:extLst>
              <a:ext uri="{FF2B5EF4-FFF2-40B4-BE49-F238E27FC236}">
                <a16:creationId xmlns:a16="http://schemas.microsoft.com/office/drawing/2014/main" id="{9265FD99-965A-4128-83AF-5E8F16B1DE52}"/>
              </a:ext>
            </a:extLst>
          </p:cNvPr>
          <p:cNvSpPr>
            <a:spLocks noGrp="1"/>
          </p:cNvSpPr>
          <p:nvPr>
            <p:ph type="sldNum" sz="quarter" idx="4"/>
          </p:nvPr>
        </p:nvSpPr>
        <p:spPr>
          <a:xfrm>
            <a:off x="11455878" y="6356350"/>
            <a:ext cx="379563"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17FE5B51-FEA8-439F-A5CB-10471CBA3F6E}" type="slidenum">
              <a:rPr lang="en-US" smtClean="0"/>
              <a:pPr/>
              <a:t>‹#›</a:t>
            </a:fld>
            <a:endParaRPr lang="en-US"/>
          </a:p>
        </p:txBody>
      </p:sp>
      <p:sp>
        <p:nvSpPr>
          <p:cNvPr id="11" name="Title Placeholder 1">
            <a:extLst>
              <a:ext uri="{FF2B5EF4-FFF2-40B4-BE49-F238E27FC236}">
                <a16:creationId xmlns:a16="http://schemas.microsoft.com/office/drawing/2014/main" id="{FB86FE3F-D871-4D1E-B4E2-A3963EE15C8F}"/>
              </a:ext>
            </a:extLst>
          </p:cNvPr>
          <p:cNvSpPr>
            <a:spLocks noGrp="1"/>
          </p:cNvSpPr>
          <p:nvPr>
            <p:ph type="title"/>
          </p:nvPr>
        </p:nvSpPr>
        <p:spPr>
          <a:xfrm>
            <a:off x="1181818" y="1615949"/>
            <a:ext cx="10653624" cy="1178996"/>
          </a:xfrm>
          <a:prstGeom prst="rect">
            <a:avLst/>
          </a:prstGeom>
        </p:spPr>
        <p:txBody>
          <a:bodyPr vert="horz" lIns="91440" tIns="45720" rIns="91440" bIns="45720" rtlCol="0" anchor="t">
            <a:normAutofit/>
          </a:bodyPr>
          <a:lstStyle/>
          <a:p>
            <a:r>
              <a:rPr lang="en-US"/>
              <a:t>Click to edit Master title style</a:t>
            </a:r>
            <a:br>
              <a:rPr lang="en-US"/>
            </a:br>
            <a:endParaRPr lang="en-US"/>
          </a:p>
        </p:txBody>
      </p:sp>
    </p:spTree>
    <p:extLst>
      <p:ext uri="{BB962C8B-B14F-4D97-AF65-F5344CB8AC3E}">
        <p14:creationId xmlns:p14="http://schemas.microsoft.com/office/powerpoint/2010/main" val="2259518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FE0FD9-A026-441D-BEDB-3364AE35655F}"/>
              </a:ext>
            </a:extLst>
          </p:cNvPr>
          <p:cNvSpPr>
            <a:spLocks noGrp="1"/>
          </p:cNvSpPr>
          <p:nvPr>
            <p:ph sz="half" idx="1"/>
          </p:nvPr>
        </p:nvSpPr>
        <p:spPr>
          <a:xfrm>
            <a:off x="1181818" y="1507855"/>
            <a:ext cx="5257800" cy="46691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EF9BC1-1E17-4AAA-A10E-EBFA37185505}"/>
              </a:ext>
            </a:extLst>
          </p:cNvPr>
          <p:cNvSpPr>
            <a:spLocks noGrp="1"/>
          </p:cNvSpPr>
          <p:nvPr>
            <p:ph sz="half" idx="2"/>
          </p:nvPr>
        </p:nvSpPr>
        <p:spPr>
          <a:xfrm>
            <a:off x="6581955" y="1507855"/>
            <a:ext cx="5253487" cy="46691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a:extLst>
              <a:ext uri="{FF2B5EF4-FFF2-40B4-BE49-F238E27FC236}">
                <a16:creationId xmlns:a16="http://schemas.microsoft.com/office/drawing/2014/main" id="{52AEEB66-EC31-4CAF-8005-C7EC7D6BEFE8}"/>
              </a:ext>
            </a:extLst>
          </p:cNvPr>
          <p:cNvSpPr>
            <a:spLocks noGrp="1"/>
          </p:cNvSpPr>
          <p:nvPr>
            <p:ph type="ftr" sz="quarter" idx="3"/>
          </p:nvPr>
        </p:nvSpPr>
        <p:spPr>
          <a:xfrm>
            <a:off x="1181818" y="6356350"/>
            <a:ext cx="1020505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pPr algn="l"/>
            <a:r>
              <a:rPr lang="en-US"/>
              <a:t>[Venue/Audience] [Date]</a:t>
            </a:r>
          </a:p>
        </p:txBody>
      </p:sp>
      <p:sp>
        <p:nvSpPr>
          <p:cNvPr id="9" name="Slide Number Placeholder 5">
            <a:extLst>
              <a:ext uri="{FF2B5EF4-FFF2-40B4-BE49-F238E27FC236}">
                <a16:creationId xmlns:a16="http://schemas.microsoft.com/office/drawing/2014/main" id="{02FA03EE-87D6-4DE9-B12C-3572AE8964AC}"/>
              </a:ext>
            </a:extLst>
          </p:cNvPr>
          <p:cNvSpPr>
            <a:spLocks noGrp="1"/>
          </p:cNvSpPr>
          <p:nvPr>
            <p:ph type="sldNum" sz="quarter" idx="4"/>
          </p:nvPr>
        </p:nvSpPr>
        <p:spPr>
          <a:xfrm>
            <a:off x="11455878" y="6356350"/>
            <a:ext cx="379563"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17FE5B51-FEA8-439F-A5CB-10471CBA3F6E}" type="slidenum">
              <a:rPr lang="en-US" smtClean="0"/>
              <a:pPr/>
              <a:t>‹#›</a:t>
            </a:fld>
            <a:endParaRPr lang="en-US"/>
          </a:p>
        </p:txBody>
      </p:sp>
      <p:sp>
        <p:nvSpPr>
          <p:cNvPr id="11" name="Title Placeholder 1">
            <a:extLst>
              <a:ext uri="{FF2B5EF4-FFF2-40B4-BE49-F238E27FC236}">
                <a16:creationId xmlns:a16="http://schemas.microsoft.com/office/drawing/2014/main" id="{E0887756-AF64-4E97-BCC2-FAFB9027315F}"/>
              </a:ext>
            </a:extLst>
          </p:cNvPr>
          <p:cNvSpPr>
            <a:spLocks noGrp="1"/>
          </p:cNvSpPr>
          <p:nvPr>
            <p:ph type="title"/>
          </p:nvPr>
        </p:nvSpPr>
        <p:spPr>
          <a:xfrm>
            <a:off x="2443154" y="136526"/>
            <a:ext cx="7296070" cy="1212556"/>
          </a:xfrm>
          <a:prstGeom prst="rect">
            <a:avLst/>
          </a:prstGeom>
        </p:spPr>
        <p:txBody>
          <a:bodyPr vert="horz" lIns="91440" tIns="45720" rIns="91440" bIns="45720" rtlCol="0" anchor="t">
            <a:normAutofit/>
          </a:bodyPr>
          <a:lstStyle>
            <a:lvl1pPr algn="ctr">
              <a:defRPr/>
            </a:lvl1pPr>
          </a:lstStyle>
          <a:p>
            <a:r>
              <a:rPr lang="en-US"/>
              <a:t>Click to edit Master title style</a:t>
            </a:r>
            <a:br>
              <a:rPr lang="en-US"/>
            </a:br>
            <a:endParaRPr lang="en-US"/>
          </a:p>
        </p:txBody>
      </p:sp>
      <p:sp>
        <p:nvSpPr>
          <p:cNvPr id="7" name="Rectangle 6">
            <a:extLst>
              <a:ext uri="{FF2B5EF4-FFF2-40B4-BE49-F238E27FC236}">
                <a16:creationId xmlns:a16="http://schemas.microsoft.com/office/drawing/2014/main" id="{47CFA996-4CC9-4F3C-95EB-DF491F28FB58}"/>
              </a:ext>
            </a:extLst>
          </p:cNvPr>
          <p:cNvSpPr/>
          <p:nvPr userDrawn="1"/>
        </p:nvSpPr>
        <p:spPr>
          <a:xfrm>
            <a:off x="-1" y="1328468"/>
            <a:ext cx="12192000" cy="45719"/>
          </a:xfrm>
          <a:prstGeom prst="rect">
            <a:avLst/>
          </a:prstGeom>
          <a:solidFill>
            <a:srgbClr val="023664"/>
          </a:solidFill>
          <a:ln>
            <a:solidFill>
              <a:srgbClr val="023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0463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ED9F37C-0D7D-4CFB-BDEB-95C3CB81536C}"/>
              </a:ext>
            </a:extLst>
          </p:cNvPr>
          <p:cNvSpPr>
            <a:spLocks noGrp="1"/>
          </p:cNvSpPr>
          <p:nvPr>
            <p:ph type="body" idx="1"/>
          </p:nvPr>
        </p:nvSpPr>
        <p:spPr>
          <a:xfrm>
            <a:off x="1181818" y="1681163"/>
            <a:ext cx="481575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8FF905-395F-4E70-81AC-17685717DB9A}"/>
              </a:ext>
            </a:extLst>
          </p:cNvPr>
          <p:cNvSpPr>
            <a:spLocks noGrp="1"/>
          </p:cNvSpPr>
          <p:nvPr>
            <p:ph sz="half" idx="2"/>
          </p:nvPr>
        </p:nvSpPr>
        <p:spPr>
          <a:xfrm>
            <a:off x="1181818" y="2505075"/>
            <a:ext cx="481575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A9FE60-3D3C-4821-9396-B95C104FB3E3}"/>
              </a:ext>
            </a:extLst>
          </p:cNvPr>
          <p:cNvSpPr>
            <a:spLocks noGrp="1"/>
          </p:cNvSpPr>
          <p:nvPr>
            <p:ph type="body" sz="quarter" idx="3"/>
          </p:nvPr>
        </p:nvSpPr>
        <p:spPr>
          <a:xfrm>
            <a:off x="665225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6C1CD7-AD0D-47BA-B64E-DA5B5627F895}"/>
              </a:ext>
            </a:extLst>
          </p:cNvPr>
          <p:cNvSpPr>
            <a:spLocks noGrp="1"/>
          </p:cNvSpPr>
          <p:nvPr>
            <p:ph sz="quarter" idx="4"/>
          </p:nvPr>
        </p:nvSpPr>
        <p:spPr>
          <a:xfrm>
            <a:off x="665225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4">
            <a:extLst>
              <a:ext uri="{FF2B5EF4-FFF2-40B4-BE49-F238E27FC236}">
                <a16:creationId xmlns:a16="http://schemas.microsoft.com/office/drawing/2014/main" id="{B61215A9-6A01-4F30-805E-E4DAC6FF16F1}"/>
              </a:ext>
            </a:extLst>
          </p:cNvPr>
          <p:cNvSpPr>
            <a:spLocks noGrp="1"/>
          </p:cNvSpPr>
          <p:nvPr>
            <p:ph type="ftr" sz="quarter" idx="10"/>
          </p:nvPr>
        </p:nvSpPr>
        <p:spPr>
          <a:xfrm>
            <a:off x="1181818" y="6356350"/>
            <a:ext cx="1020505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pPr algn="l"/>
            <a:r>
              <a:rPr lang="en-US"/>
              <a:t>[Venue/Audience] [Date]</a:t>
            </a:r>
          </a:p>
        </p:txBody>
      </p:sp>
      <p:sp>
        <p:nvSpPr>
          <p:cNvPr id="12" name="Slide Number Placeholder 5">
            <a:extLst>
              <a:ext uri="{FF2B5EF4-FFF2-40B4-BE49-F238E27FC236}">
                <a16:creationId xmlns:a16="http://schemas.microsoft.com/office/drawing/2014/main" id="{88C02681-A6ED-46E2-86D7-5D94C4C285C3}"/>
              </a:ext>
            </a:extLst>
          </p:cNvPr>
          <p:cNvSpPr>
            <a:spLocks noGrp="1"/>
          </p:cNvSpPr>
          <p:nvPr>
            <p:ph type="sldNum" sz="quarter" idx="11"/>
          </p:nvPr>
        </p:nvSpPr>
        <p:spPr>
          <a:xfrm>
            <a:off x="11455878" y="6356350"/>
            <a:ext cx="379563"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17FE5B51-FEA8-439F-A5CB-10471CBA3F6E}" type="slidenum">
              <a:rPr lang="en-US" smtClean="0"/>
              <a:pPr/>
              <a:t>‹#›</a:t>
            </a:fld>
            <a:endParaRPr lang="en-US"/>
          </a:p>
        </p:txBody>
      </p:sp>
      <p:sp>
        <p:nvSpPr>
          <p:cNvPr id="14" name="Title Placeholder 1">
            <a:extLst>
              <a:ext uri="{FF2B5EF4-FFF2-40B4-BE49-F238E27FC236}">
                <a16:creationId xmlns:a16="http://schemas.microsoft.com/office/drawing/2014/main" id="{C2A7776A-1D7C-4EA6-BAED-61C269830C5C}"/>
              </a:ext>
            </a:extLst>
          </p:cNvPr>
          <p:cNvSpPr>
            <a:spLocks noGrp="1"/>
          </p:cNvSpPr>
          <p:nvPr>
            <p:ph type="title"/>
          </p:nvPr>
        </p:nvSpPr>
        <p:spPr>
          <a:xfrm>
            <a:off x="2443154" y="136526"/>
            <a:ext cx="7296070" cy="1212556"/>
          </a:xfrm>
          <a:prstGeom prst="rect">
            <a:avLst/>
          </a:prstGeom>
        </p:spPr>
        <p:txBody>
          <a:bodyPr vert="horz" lIns="91440" tIns="45720" rIns="91440" bIns="45720" rtlCol="0" anchor="t">
            <a:normAutofit/>
          </a:bodyPr>
          <a:lstStyle>
            <a:lvl1pPr algn="ctr">
              <a:defRPr/>
            </a:lvl1pPr>
          </a:lstStyle>
          <a:p>
            <a:r>
              <a:rPr lang="en-US"/>
              <a:t>Click to edit Master title style</a:t>
            </a:r>
            <a:br>
              <a:rPr lang="en-US"/>
            </a:br>
            <a:endParaRPr lang="en-US"/>
          </a:p>
        </p:txBody>
      </p:sp>
      <p:sp>
        <p:nvSpPr>
          <p:cNvPr id="9" name="Rectangle 8">
            <a:extLst>
              <a:ext uri="{FF2B5EF4-FFF2-40B4-BE49-F238E27FC236}">
                <a16:creationId xmlns:a16="http://schemas.microsoft.com/office/drawing/2014/main" id="{834CB682-F97E-4B1F-AF6D-7FE860B33461}"/>
              </a:ext>
            </a:extLst>
          </p:cNvPr>
          <p:cNvSpPr/>
          <p:nvPr userDrawn="1"/>
        </p:nvSpPr>
        <p:spPr>
          <a:xfrm>
            <a:off x="-1" y="1328468"/>
            <a:ext cx="12192000" cy="45719"/>
          </a:xfrm>
          <a:prstGeom prst="rect">
            <a:avLst/>
          </a:prstGeom>
          <a:solidFill>
            <a:srgbClr val="023664"/>
          </a:solidFill>
          <a:ln>
            <a:solidFill>
              <a:srgbClr val="023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3774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867F4-8694-4D6C-B917-B94D6B2584CF}"/>
              </a:ext>
            </a:extLst>
          </p:cNvPr>
          <p:cNvSpPr>
            <a:spLocks noGrp="1"/>
          </p:cNvSpPr>
          <p:nvPr>
            <p:ph type="title"/>
          </p:nvPr>
        </p:nvSpPr>
        <p:spPr>
          <a:xfrm>
            <a:off x="1155940" y="2766218"/>
            <a:ext cx="10774392" cy="1325563"/>
          </a:xfrm>
        </p:spPr>
        <p:txBody>
          <a:bodyPr/>
          <a:lstStyle/>
          <a:p>
            <a:r>
              <a:rPr lang="en-US"/>
              <a:t>Click to edit Master title style</a:t>
            </a:r>
          </a:p>
        </p:txBody>
      </p:sp>
      <p:sp>
        <p:nvSpPr>
          <p:cNvPr id="6" name="Footer Placeholder 4">
            <a:extLst>
              <a:ext uri="{FF2B5EF4-FFF2-40B4-BE49-F238E27FC236}">
                <a16:creationId xmlns:a16="http://schemas.microsoft.com/office/drawing/2014/main" id="{A0DCA807-D2D9-46D4-B717-9CFE5A9FAFAF}"/>
              </a:ext>
            </a:extLst>
          </p:cNvPr>
          <p:cNvSpPr>
            <a:spLocks noGrp="1"/>
          </p:cNvSpPr>
          <p:nvPr>
            <p:ph type="ftr" sz="quarter" idx="3"/>
          </p:nvPr>
        </p:nvSpPr>
        <p:spPr>
          <a:xfrm>
            <a:off x="1181818" y="6356350"/>
            <a:ext cx="1020505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pPr algn="l"/>
            <a:r>
              <a:rPr lang="en-US"/>
              <a:t>[Venue/Audience] [Date]</a:t>
            </a:r>
          </a:p>
        </p:txBody>
      </p:sp>
      <p:sp>
        <p:nvSpPr>
          <p:cNvPr id="7" name="Slide Number Placeholder 5">
            <a:extLst>
              <a:ext uri="{FF2B5EF4-FFF2-40B4-BE49-F238E27FC236}">
                <a16:creationId xmlns:a16="http://schemas.microsoft.com/office/drawing/2014/main" id="{20594763-4475-4649-A998-5E42F9893612}"/>
              </a:ext>
            </a:extLst>
          </p:cNvPr>
          <p:cNvSpPr>
            <a:spLocks noGrp="1"/>
          </p:cNvSpPr>
          <p:nvPr>
            <p:ph type="sldNum" sz="quarter" idx="4"/>
          </p:nvPr>
        </p:nvSpPr>
        <p:spPr>
          <a:xfrm>
            <a:off x="11455878" y="6356350"/>
            <a:ext cx="379563"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17FE5B51-FEA8-439F-A5CB-10471CBA3F6E}" type="slidenum">
              <a:rPr lang="en-US" smtClean="0"/>
              <a:pPr/>
              <a:t>‹#›</a:t>
            </a:fld>
            <a:endParaRPr lang="en-US"/>
          </a:p>
        </p:txBody>
      </p:sp>
      <p:sp>
        <p:nvSpPr>
          <p:cNvPr id="8" name="Rectangle 7">
            <a:extLst>
              <a:ext uri="{FF2B5EF4-FFF2-40B4-BE49-F238E27FC236}">
                <a16:creationId xmlns:a16="http://schemas.microsoft.com/office/drawing/2014/main" id="{DFE4A73A-4CEE-48F9-AC72-F7CA50C8DC95}"/>
              </a:ext>
            </a:extLst>
          </p:cNvPr>
          <p:cNvSpPr/>
          <p:nvPr userDrawn="1"/>
        </p:nvSpPr>
        <p:spPr>
          <a:xfrm>
            <a:off x="0" y="1207698"/>
            <a:ext cx="12192000" cy="6211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3451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54F72B2-4BC1-4A35-AA0B-C5440211F47B}"/>
              </a:ext>
            </a:extLst>
          </p:cNvPr>
          <p:cNvSpPr>
            <a:spLocks noGrp="1"/>
          </p:cNvSpPr>
          <p:nvPr>
            <p:ph type="ftr" sz="quarter" idx="3"/>
          </p:nvPr>
        </p:nvSpPr>
        <p:spPr>
          <a:xfrm>
            <a:off x="1181818" y="6356350"/>
            <a:ext cx="1020505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pPr algn="l"/>
            <a:r>
              <a:rPr lang="en-US"/>
              <a:t>[Venue/Audience] [Date]</a:t>
            </a:r>
          </a:p>
        </p:txBody>
      </p:sp>
      <p:sp>
        <p:nvSpPr>
          <p:cNvPr id="6" name="Slide Number Placeholder 5">
            <a:extLst>
              <a:ext uri="{FF2B5EF4-FFF2-40B4-BE49-F238E27FC236}">
                <a16:creationId xmlns:a16="http://schemas.microsoft.com/office/drawing/2014/main" id="{DA49A41A-ED89-4167-A97E-9DB6332037B7}"/>
              </a:ext>
            </a:extLst>
          </p:cNvPr>
          <p:cNvSpPr>
            <a:spLocks noGrp="1"/>
          </p:cNvSpPr>
          <p:nvPr>
            <p:ph type="sldNum" sz="quarter" idx="4"/>
          </p:nvPr>
        </p:nvSpPr>
        <p:spPr>
          <a:xfrm>
            <a:off x="11455878" y="6356350"/>
            <a:ext cx="379563"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17FE5B51-FEA8-439F-A5CB-10471CBA3F6E}" type="slidenum">
              <a:rPr lang="en-US" smtClean="0"/>
              <a:pPr/>
              <a:t>‹#›</a:t>
            </a:fld>
            <a:endParaRPr lang="en-US"/>
          </a:p>
        </p:txBody>
      </p:sp>
      <p:sp>
        <p:nvSpPr>
          <p:cNvPr id="7" name="Rectangle 6">
            <a:extLst>
              <a:ext uri="{FF2B5EF4-FFF2-40B4-BE49-F238E27FC236}">
                <a16:creationId xmlns:a16="http://schemas.microsoft.com/office/drawing/2014/main" id="{581CCA92-0AE6-4EB6-9C4F-191C6EE04F5F}"/>
              </a:ext>
            </a:extLst>
          </p:cNvPr>
          <p:cNvSpPr/>
          <p:nvPr userDrawn="1"/>
        </p:nvSpPr>
        <p:spPr>
          <a:xfrm>
            <a:off x="0" y="1207698"/>
            <a:ext cx="12192000" cy="6211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0318F35-FF9B-41C2-83D4-56534F7B65EA}"/>
              </a:ext>
            </a:extLst>
          </p:cNvPr>
          <p:cNvSpPr/>
          <p:nvPr userDrawn="1"/>
        </p:nvSpPr>
        <p:spPr>
          <a:xfrm>
            <a:off x="-1" y="1328468"/>
            <a:ext cx="12192000" cy="45719"/>
          </a:xfrm>
          <a:prstGeom prst="rect">
            <a:avLst/>
          </a:prstGeom>
          <a:solidFill>
            <a:srgbClr val="023664"/>
          </a:solidFill>
          <a:ln>
            <a:solidFill>
              <a:srgbClr val="023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415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4E435-CE4F-488A-992E-EA4A0BE2F92D}"/>
              </a:ext>
            </a:extLst>
          </p:cNvPr>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19038095-A8BE-4BA0-A6B1-7A5EF9396FCC}"/>
              </a:ext>
            </a:extLst>
          </p:cNvPr>
          <p:cNvSpPr>
            <a:spLocks noGrp="1"/>
          </p:cNvSpPr>
          <p:nvPr>
            <p:ph type="ftr" sz="quarter" idx="10"/>
          </p:nvPr>
        </p:nvSpPr>
        <p:spPr/>
        <p:txBody>
          <a:bodyPr/>
          <a:lstStyle/>
          <a:p>
            <a:pPr algn="l"/>
            <a:r>
              <a:rPr lang="en-US"/>
              <a:t>[Venue/Audience] [Date]</a:t>
            </a:r>
          </a:p>
        </p:txBody>
      </p:sp>
      <p:sp>
        <p:nvSpPr>
          <p:cNvPr id="5" name="Rectangle 4">
            <a:extLst>
              <a:ext uri="{FF2B5EF4-FFF2-40B4-BE49-F238E27FC236}">
                <a16:creationId xmlns:a16="http://schemas.microsoft.com/office/drawing/2014/main" id="{5D489105-58B7-476B-92D8-A5E0A5CC664E}"/>
              </a:ext>
            </a:extLst>
          </p:cNvPr>
          <p:cNvSpPr/>
          <p:nvPr userDrawn="1"/>
        </p:nvSpPr>
        <p:spPr>
          <a:xfrm>
            <a:off x="0" y="1319842"/>
            <a:ext cx="12192000" cy="5036508"/>
          </a:xfrm>
          <a:prstGeom prst="rect">
            <a:avLst/>
          </a:prstGeom>
          <a:solidFill>
            <a:srgbClr val="0236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020EDEE8-8959-4EF8-8566-2008B6D3DCD9}"/>
              </a:ext>
            </a:extLst>
          </p:cNvPr>
          <p:cNvSpPr>
            <a:spLocks noGrp="1"/>
          </p:cNvSpPr>
          <p:nvPr>
            <p:ph type="sldNum" sz="quarter" idx="11"/>
          </p:nvPr>
        </p:nvSpPr>
        <p:spPr/>
        <p:txBody>
          <a:bodyPr/>
          <a:lstStyle/>
          <a:p>
            <a:fld id="{17FE5B51-FEA8-439F-A5CB-10471CBA3F6E}" type="slidenum">
              <a:rPr lang="en-US" smtClean="0"/>
              <a:pPr/>
              <a:t>‹#›</a:t>
            </a:fld>
            <a:endParaRPr lang="en-US"/>
          </a:p>
        </p:txBody>
      </p:sp>
      <p:sp>
        <p:nvSpPr>
          <p:cNvPr id="7" name="Content Placeholder 6">
            <a:extLst>
              <a:ext uri="{FF2B5EF4-FFF2-40B4-BE49-F238E27FC236}">
                <a16:creationId xmlns:a16="http://schemas.microsoft.com/office/drawing/2014/main" id="{DE1C888F-50B1-45B2-9C09-32E6ABDAA6A5}"/>
              </a:ext>
            </a:extLst>
          </p:cNvPr>
          <p:cNvSpPr>
            <a:spLocks noGrp="1"/>
          </p:cNvSpPr>
          <p:nvPr>
            <p:ph sz="quarter" idx="12"/>
          </p:nvPr>
        </p:nvSpPr>
        <p:spPr>
          <a:xfrm>
            <a:off x="595223" y="2199735"/>
            <a:ext cx="10860655" cy="372661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65031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7DB7731C-8A29-43AF-83B8-43A6CC41BE69}"/>
              </a:ext>
            </a:extLst>
          </p:cNvPr>
          <p:cNvSpPr/>
          <p:nvPr userDrawn="1"/>
        </p:nvSpPr>
        <p:spPr>
          <a:xfrm>
            <a:off x="0" y="6254151"/>
            <a:ext cx="12192000" cy="603849"/>
          </a:xfrm>
          <a:prstGeom prst="rect">
            <a:avLst/>
          </a:prstGeom>
          <a:solidFill>
            <a:srgbClr val="023664"/>
          </a:solidFill>
          <a:ln>
            <a:solidFill>
              <a:srgbClr val="023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06219112-EC57-446D-81F9-B2AFE6243FD4}"/>
              </a:ext>
            </a:extLst>
          </p:cNvPr>
          <p:cNvSpPr>
            <a:spLocks noGrp="1"/>
          </p:cNvSpPr>
          <p:nvPr>
            <p:ph type="title"/>
          </p:nvPr>
        </p:nvSpPr>
        <p:spPr>
          <a:xfrm>
            <a:off x="2443154" y="136526"/>
            <a:ext cx="7296070" cy="1212556"/>
          </a:xfrm>
          <a:prstGeom prst="rect">
            <a:avLst/>
          </a:prstGeom>
        </p:spPr>
        <p:txBody>
          <a:bodyPr vert="horz" lIns="91440" tIns="45720" rIns="91440" bIns="45720" rtlCol="0" anchor="t">
            <a:normAutofit/>
          </a:bodyPr>
          <a:lstStyle/>
          <a:p>
            <a:r>
              <a:rPr lang="en-US"/>
              <a:t>Click to edit Master title style</a:t>
            </a:r>
            <a:br>
              <a:rPr lang="en-US"/>
            </a:br>
            <a:endParaRPr lang="en-US"/>
          </a:p>
        </p:txBody>
      </p:sp>
      <p:sp>
        <p:nvSpPr>
          <p:cNvPr id="3" name="Text Placeholder 2">
            <a:extLst>
              <a:ext uri="{FF2B5EF4-FFF2-40B4-BE49-F238E27FC236}">
                <a16:creationId xmlns:a16="http://schemas.microsoft.com/office/drawing/2014/main" id="{A452A3EE-9331-4675-B422-FB4AC6AF8F7C}"/>
              </a:ext>
            </a:extLst>
          </p:cNvPr>
          <p:cNvSpPr>
            <a:spLocks noGrp="1"/>
          </p:cNvSpPr>
          <p:nvPr>
            <p:ph type="body" idx="1"/>
          </p:nvPr>
        </p:nvSpPr>
        <p:spPr>
          <a:xfrm>
            <a:off x="1181818" y="1430667"/>
            <a:ext cx="10653624" cy="48234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3CC18093-198C-46A1-961A-F9FF3756E281}"/>
              </a:ext>
            </a:extLst>
          </p:cNvPr>
          <p:cNvSpPr>
            <a:spLocks noGrp="1"/>
          </p:cNvSpPr>
          <p:nvPr>
            <p:ph type="ftr" sz="quarter" idx="3"/>
          </p:nvPr>
        </p:nvSpPr>
        <p:spPr>
          <a:xfrm>
            <a:off x="1181818" y="6356350"/>
            <a:ext cx="10205050" cy="365125"/>
          </a:xfrm>
          <a:prstGeom prst="rect">
            <a:avLst/>
          </a:prstGeom>
        </p:spPr>
        <p:txBody>
          <a:bodyPr vert="horz" lIns="91440" tIns="45720" rIns="91440" bIns="45720" rtlCol="0" anchor="ctr"/>
          <a:lstStyle>
            <a:lvl1pPr algn="ctr">
              <a:defRPr sz="1200">
                <a:solidFill>
                  <a:schemeClr val="bg1"/>
                </a:solidFill>
                <a:latin typeface="Arial" panose="020B0604020202020204" pitchFamily="34" charset="0"/>
                <a:cs typeface="Arial" panose="020B0604020202020204" pitchFamily="34" charset="0"/>
              </a:defRPr>
            </a:lvl1pPr>
          </a:lstStyle>
          <a:p>
            <a:pPr algn="l"/>
            <a:r>
              <a:rPr lang="en-US"/>
              <a:t>[Venue/Audience] [Date]</a:t>
            </a:r>
          </a:p>
        </p:txBody>
      </p:sp>
      <p:sp>
        <p:nvSpPr>
          <p:cNvPr id="6" name="Slide Number Placeholder 5">
            <a:extLst>
              <a:ext uri="{FF2B5EF4-FFF2-40B4-BE49-F238E27FC236}">
                <a16:creationId xmlns:a16="http://schemas.microsoft.com/office/drawing/2014/main" id="{8FA86F43-247B-4997-8BFD-08F4FD65E38B}"/>
              </a:ext>
            </a:extLst>
          </p:cNvPr>
          <p:cNvSpPr>
            <a:spLocks noGrp="1"/>
          </p:cNvSpPr>
          <p:nvPr>
            <p:ph type="sldNum" sz="quarter" idx="4"/>
          </p:nvPr>
        </p:nvSpPr>
        <p:spPr>
          <a:xfrm>
            <a:off x="11455878" y="6356350"/>
            <a:ext cx="379563"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17FE5B51-FEA8-439F-A5CB-10471CBA3F6E}" type="slidenum">
              <a:rPr lang="en-US" smtClean="0"/>
              <a:pPr/>
              <a:t>‹#›</a:t>
            </a:fld>
            <a:endParaRPr lang="en-US"/>
          </a:p>
        </p:txBody>
      </p:sp>
      <p:pic>
        <p:nvPicPr>
          <p:cNvPr id="16" name="Picture 15" descr="Text&#10;&#10;Description automatically generated">
            <a:extLst>
              <a:ext uri="{FF2B5EF4-FFF2-40B4-BE49-F238E27FC236}">
                <a16:creationId xmlns:a16="http://schemas.microsoft.com/office/drawing/2014/main" id="{FADF2B6F-168E-4A4E-912E-F0CBCB66AD55}"/>
              </a:ext>
            </a:extLst>
          </p:cNvPr>
          <p:cNvPicPr>
            <a:picLocks noChangeAspect="1"/>
          </p:cNvPicPr>
          <p:nvPr userDrawn="1"/>
        </p:nvPicPr>
        <p:blipFill rotWithShape="1">
          <a:blip r:embed="rId14" cstate="hqprint">
            <a:extLst>
              <a:ext uri="{28A0092B-C50C-407E-A947-70E740481C1C}">
                <a14:useLocalDpi xmlns:a14="http://schemas.microsoft.com/office/drawing/2010/main"/>
              </a:ext>
            </a:extLst>
          </a:blip>
          <a:srcRect/>
          <a:stretch/>
        </p:blipFill>
        <p:spPr>
          <a:xfrm>
            <a:off x="65241" y="53170"/>
            <a:ext cx="2233153" cy="457200"/>
          </a:xfrm>
          <a:prstGeom prst="rect">
            <a:avLst/>
          </a:prstGeom>
        </p:spPr>
      </p:pic>
    </p:spTree>
    <p:extLst>
      <p:ext uri="{BB962C8B-B14F-4D97-AF65-F5344CB8AC3E}">
        <p14:creationId xmlns:p14="http://schemas.microsoft.com/office/powerpoint/2010/main" val="12879400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ctr" defTabSz="914400" rtl="0" eaLnBrk="1" latinLnBrk="0" hangingPunct="1">
        <a:lnSpc>
          <a:spcPct val="90000"/>
        </a:lnSpc>
        <a:spcBef>
          <a:spcPct val="0"/>
        </a:spcBef>
        <a:buNone/>
        <a:defRPr sz="3200" kern="1200">
          <a:solidFill>
            <a:srgbClr val="023664"/>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2366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2366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2366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2366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2366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9666A4-EB8C-45F6-9345-7C5966086564}"/>
              </a:ext>
            </a:extLst>
          </p:cNvPr>
          <p:cNvSpPr>
            <a:spLocks noGrp="1"/>
          </p:cNvSpPr>
          <p:nvPr>
            <p:ph idx="1"/>
          </p:nvPr>
        </p:nvSpPr>
        <p:spPr/>
        <p:txBody>
          <a:bodyPr>
            <a:normAutofit fontScale="92500" lnSpcReduction="10000"/>
          </a:bodyPr>
          <a:lstStyle/>
          <a:p>
            <a:pPr marL="0" indent="0">
              <a:lnSpc>
                <a:spcPct val="115000"/>
              </a:lnSpc>
              <a:buNone/>
            </a:pPr>
            <a:r>
              <a:rPr lang="en-US" b="1" dirty="0">
                <a:ea typeface="Calibri"/>
                <a:cs typeface="Arial" pitchFamily="34" charset="0"/>
              </a:rPr>
              <a:t>Advanced Practice Registered Nurses (APRNs): </a:t>
            </a:r>
          </a:p>
          <a:p>
            <a:pPr marL="800100" lvl="1" indent="-342900">
              <a:lnSpc>
                <a:spcPct val="115000"/>
              </a:lnSpc>
              <a:buFont typeface="Arial"/>
              <a:buChar char="•"/>
              <a:tabLst>
                <a:tab pos="457200" algn="l"/>
              </a:tabLst>
            </a:pPr>
            <a:r>
              <a:rPr lang="en-US" sz="2800" dirty="0">
                <a:ea typeface="Calibri"/>
                <a:cs typeface="Arial" pitchFamily="34" charset="0"/>
              </a:rPr>
              <a:t>Are registered nurses (RNs) with a master’s, post-master’s, or doctoral degree. </a:t>
            </a:r>
          </a:p>
          <a:p>
            <a:pPr marL="800100" lvl="1" indent="-342900">
              <a:lnSpc>
                <a:spcPct val="115000"/>
              </a:lnSpc>
              <a:buFont typeface="Arial"/>
              <a:buChar char="•"/>
              <a:tabLst>
                <a:tab pos="457200" algn="l"/>
              </a:tabLst>
            </a:pPr>
            <a:r>
              <a:rPr lang="en-US" sz="2800" dirty="0">
                <a:ea typeface="Calibri"/>
                <a:cs typeface="Arial" pitchFamily="34" charset="0"/>
              </a:rPr>
              <a:t>Pass national certification exams.</a:t>
            </a:r>
          </a:p>
          <a:p>
            <a:pPr marL="800100" lvl="1" indent="-342900">
              <a:lnSpc>
                <a:spcPct val="115000"/>
              </a:lnSpc>
              <a:buFont typeface="Arial"/>
              <a:buChar char="•"/>
              <a:tabLst>
                <a:tab pos="457200" algn="l"/>
              </a:tabLst>
            </a:pPr>
            <a:r>
              <a:rPr lang="en-US" sz="2800" dirty="0">
                <a:ea typeface="Calibri"/>
                <a:cs typeface="Arial" pitchFamily="34" charset="0"/>
              </a:rPr>
              <a:t>Diagnose and treat acute and chronic illnesses.</a:t>
            </a:r>
          </a:p>
          <a:p>
            <a:pPr marL="800100" lvl="1" indent="-342900">
              <a:lnSpc>
                <a:spcPct val="115000"/>
              </a:lnSpc>
              <a:buFont typeface="Arial"/>
              <a:buChar char="•"/>
              <a:tabLst>
                <a:tab pos="457200" algn="l"/>
              </a:tabLst>
            </a:pPr>
            <a:r>
              <a:rPr lang="en-US" sz="2800" dirty="0">
                <a:ea typeface="Calibri"/>
                <a:cs typeface="Arial" pitchFamily="34" charset="0"/>
              </a:rPr>
              <a:t>Teach patients to understand their health problems and what they can do to get better.</a:t>
            </a:r>
          </a:p>
          <a:p>
            <a:pPr marL="800100" lvl="1" indent="-342900">
              <a:lnSpc>
                <a:spcPct val="115000"/>
              </a:lnSpc>
              <a:buFont typeface="Arial"/>
              <a:buChar char="•"/>
              <a:tabLst>
                <a:tab pos="457200" algn="l"/>
              </a:tabLst>
            </a:pPr>
            <a:r>
              <a:rPr lang="en-US" sz="2800" dirty="0">
                <a:ea typeface="Calibri"/>
                <a:cs typeface="Arial" pitchFamily="34" charset="0"/>
              </a:rPr>
              <a:t>Advise the public on health issues.</a:t>
            </a:r>
          </a:p>
          <a:p>
            <a:pPr marL="800100" lvl="1" indent="-342900">
              <a:lnSpc>
                <a:spcPct val="115000"/>
              </a:lnSpc>
              <a:buFont typeface="Arial"/>
              <a:buChar char="•"/>
              <a:tabLst>
                <a:tab pos="457200" algn="l"/>
              </a:tabLst>
            </a:pPr>
            <a:r>
              <a:rPr lang="en-US" sz="2800" dirty="0">
                <a:ea typeface="Calibri"/>
                <a:cs typeface="Arial" pitchFamily="34" charset="0"/>
              </a:rPr>
              <a:t>Coordinate care and advocate for patients.</a:t>
            </a:r>
          </a:p>
          <a:p>
            <a:pPr marL="800100" lvl="1" indent="-342900">
              <a:lnSpc>
                <a:spcPct val="115000"/>
              </a:lnSpc>
              <a:buFont typeface="Arial"/>
              <a:buChar char="•"/>
              <a:tabLst>
                <a:tab pos="457200" algn="l"/>
              </a:tabLst>
            </a:pPr>
            <a:r>
              <a:rPr lang="en-US" sz="2800" dirty="0">
                <a:ea typeface="Calibri"/>
                <a:cs typeface="Arial" pitchFamily="34" charset="0"/>
              </a:rPr>
              <a:t>Refer patients to physicians and other health care providers.</a:t>
            </a:r>
            <a:endParaRPr lang="en-US" sz="2800" dirty="0">
              <a:cs typeface="Arial" pitchFamily="34" charset="0"/>
            </a:endParaRPr>
          </a:p>
        </p:txBody>
      </p:sp>
      <p:sp>
        <p:nvSpPr>
          <p:cNvPr id="3" name="Footer Placeholder 2">
            <a:extLst>
              <a:ext uri="{FF2B5EF4-FFF2-40B4-BE49-F238E27FC236}">
                <a16:creationId xmlns:a16="http://schemas.microsoft.com/office/drawing/2014/main" id="{572A42AF-03D6-46E0-8564-6721D0743170}"/>
              </a:ext>
            </a:extLst>
          </p:cNvPr>
          <p:cNvSpPr>
            <a:spLocks noGrp="1"/>
          </p:cNvSpPr>
          <p:nvPr>
            <p:ph type="ftr" sz="quarter" idx="3"/>
          </p:nvPr>
        </p:nvSpPr>
        <p:spPr>
          <a:xfrm>
            <a:off x="139337" y="6356350"/>
            <a:ext cx="11808247" cy="365125"/>
          </a:xfrm>
        </p:spPr>
        <p:txBody>
          <a:bodyPr/>
          <a:lstStyle/>
          <a:p>
            <a:pPr algn="l"/>
            <a:r>
              <a:rPr lang="en-US" dirty="0"/>
              <a:t>Sources: AARP Public Policy Institute, Center to Champion Nursing in America. Preparation and Roles of Nursing Care Providers in America. Washington, DC, 2009, American Nurses Association, Advanced Practice Registered Nurses (APRNs) https://www.nursingworld.org/practice-policy/workforce/what-is-nursing/aprn/#:~:text=APRNs%20treat%20and%20diagnose%20illnesses,other%20developments%20in%20the%20field</a:t>
            </a:r>
          </a:p>
        </p:txBody>
      </p:sp>
      <p:sp>
        <p:nvSpPr>
          <p:cNvPr id="5" name="Title 4">
            <a:extLst>
              <a:ext uri="{FF2B5EF4-FFF2-40B4-BE49-F238E27FC236}">
                <a16:creationId xmlns:a16="http://schemas.microsoft.com/office/drawing/2014/main" id="{1B95D45A-780A-4163-946E-93DADA7B1E9A}"/>
              </a:ext>
            </a:extLst>
          </p:cNvPr>
          <p:cNvSpPr>
            <a:spLocks noGrp="1"/>
          </p:cNvSpPr>
          <p:nvPr>
            <p:ph type="title"/>
          </p:nvPr>
        </p:nvSpPr>
        <p:spPr/>
        <p:txBody>
          <a:bodyPr anchor="ctr"/>
          <a:lstStyle/>
          <a:p>
            <a:r>
              <a:rPr lang="en-US" dirty="0"/>
              <a:t>Who Are Advanced Practice </a:t>
            </a:r>
            <a:br>
              <a:rPr lang="en-US" dirty="0"/>
            </a:br>
            <a:r>
              <a:rPr lang="en-US" dirty="0"/>
              <a:t>Registered Nurses?</a:t>
            </a:r>
          </a:p>
        </p:txBody>
      </p:sp>
    </p:spTree>
    <p:extLst>
      <p:ext uri="{BB962C8B-B14F-4D97-AF65-F5344CB8AC3E}">
        <p14:creationId xmlns:p14="http://schemas.microsoft.com/office/powerpoint/2010/main" val="281004320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TotalTime>
  <Words>162</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1_Office Theme</vt:lpstr>
      <vt:lpstr>Who Are Advanced Practice  Registered Nurses?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Mccallion, Aidan</dc:creator>
  <cp:lastModifiedBy>McCallion, Aidan</cp:lastModifiedBy>
  <cp:revision>2</cp:revision>
  <dcterms:created xsi:type="dcterms:W3CDTF">2022-01-12T12:56:50Z</dcterms:created>
  <dcterms:modified xsi:type="dcterms:W3CDTF">2022-09-09T15:35:53Z</dcterms:modified>
</cp:coreProperties>
</file>