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5919" y="1670050"/>
            <a:ext cx="839216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</a:t>
            </a:r>
            <a:r>
              <a:rPr dirty="0" spc="-10"/>
              <a:t>Closely </a:t>
            </a:r>
            <a:r>
              <a:rPr dirty="0" spc="-5"/>
              <a:t>Do North </a:t>
            </a:r>
            <a:r>
              <a:rPr dirty="0" spc="-15"/>
              <a:t>Carolina’s </a:t>
            </a:r>
            <a:r>
              <a:rPr dirty="0" spc="-5"/>
              <a:t>RN Graduates Reflect the  </a:t>
            </a:r>
            <a:r>
              <a:rPr dirty="0" spc="-10"/>
              <a:t>State’s</a:t>
            </a:r>
            <a:r>
              <a:rPr dirty="0" spc="-5"/>
              <a:t> 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6003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</a:t>
            </a:r>
            <a:r>
              <a:rPr dirty="0" sz="1600" spc="-10">
                <a:latin typeface="Arial"/>
                <a:cs typeface="Arial"/>
              </a:rPr>
              <a:t>compares </a:t>
            </a:r>
            <a:r>
              <a:rPr dirty="0" sz="1600" spc="-5">
                <a:latin typeface="Arial"/>
                <a:cs typeface="Arial"/>
              </a:rPr>
              <a:t>the racial </a:t>
            </a:r>
            <a:r>
              <a:rPr dirty="0" sz="1600" spc="-10">
                <a:latin typeface="Arial"/>
                <a:cs typeface="Arial"/>
              </a:rPr>
              <a:t>and </a:t>
            </a:r>
            <a:r>
              <a:rPr dirty="0" sz="1600" spc="-5">
                <a:latin typeface="Arial"/>
                <a:cs typeface="Arial"/>
              </a:rPr>
              <a:t>ethnic composition of </a:t>
            </a:r>
            <a:r>
              <a:rPr dirty="0" sz="1600" spc="-10">
                <a:latin typeface="Arial"/>
                <a:cs typeface="Arial"/>
              </a:rPr>
              <a:t>North Carolina’s </a:t>
            </a:r>
            <a:r>
              <a:rPr dirty="0" sz="1600" spc="-5">
                <a:latin typeface="Arial"/>
                <a:cs typeface="Arial"/>
              </a:rPr>
              <a:t>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8227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32067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320040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7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77.8%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65.0%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62.8%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18795" marR="295910" indent="-216535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7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56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9.6%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5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 marL="339090" marR="197485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5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5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0175" marR="122555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56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2020-01-30T21:00:13Z</dcterms:created>
  <dcterms:modified xsi:type="dcterms:W3CDTF">2020-01-30T21:00:13Z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