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690" y="1670050"/>
            <a:ext cx="8516619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22159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5"/>
              <a:t>Nevada’s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Nevada’s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369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2020-01-30T21:08:30Z</dcterms:created>
  <dcterms:modified xsi:type="dcterms:W3CDTF">2020-01-30T21:08:30Z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