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1670050"/>
            <a:ext cx="83947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Illinois’ RN Graduates </a:t>
            </a:r>
            <a:r>
              <a:rPr dirty="0" spc="-10"/>
              <a:t>Reflect </a:t>
            </a:r>
            <a:r>
              <a:rPr dirty="0"/>
              <a:t>the </a:t>
            </a:r>
            <a:r>
              <a:rPr dirty="0" spc="-15"/>
              <a:t>State’s 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569834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Illinois’ </a:t>
            </a:r>
            <a:r>
              <a:rPr dirty="0" sz="1600" spc="-10">
                <a:latin typeface="Arial"/>
                <a:cs typeface="Arial"/>
              </a:rPr>
              <a:t>general </a:t>
            </a:r>
            <a:r>
              <a:rPr dirty="0" sz="1600" spc="-5">
                <a:latin typeface="Arial"/>
                <a:cs typeface="Arial"/>
              </a:rPr>
              <a:t>population 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from </a:t>
            </a:r>
            <a:r>
              <a:rPr dirty="0" sz="1600" spc="-35">
                <a:latin typeface="Arial"/>
                <a:cs typeface="Arial"/>
              </a:rPr>
              <a:t>2011 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32067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320040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73.5%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63.4%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18795" marR="295910" indent="-216535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14.3%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11.7%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14.1%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16.1%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13.3%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17.4%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339090" marR="197485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0175" marR="122555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2020-01-30T20:40:59Z</dcterms:created>
  <dcterms:modified xsi:type="dcterms:W3CDTF">2020-01-30T20:40:59Z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