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4650" y="1670050"/>
            <a:ext cx="839470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</a:t>
            </a:r>
            <a:r>
              <a:rPr dirty="0" spc="-10"/>
              <a:t>Closely </a:t>
            </a:r>
            <a:r>
              <a:rPr dirty="0" spc="-5"/>
              <a:t>Do </a:t>
            </a:r>
            <a:r>
              <a:rPr dirty="0" spc="-15"/>
              <a:t>Hawaii’s </a:t>
            </a:r>
            <a:r>
              <a:rPr dirty="0" spc="-5"/>
              <a:t>RN </a:t>
            </a:r>
            <a:r>
              <a:rPr dirty="0"/>
              <a:t>Graduates </a:t>
            </a:r>
            <a:r>
              <a:rPr dirty="0" spc="-5"/>
              <a:t>Reflect </a:t>
            </a:r>
            <a:r>
              <a:rPr dirty="0"/>
              <a:t>the </a:t>
            </a:r>
            <a:r>
              <a:rPr dirty="0" spc="-10"/>
              <a:t>State’s  </a:t>
            </a:r>
            <a:r>
              <a:rPr dirty="0" spc="-5"/>
              <a:t>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642859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</a:t>
            </a:r>
            <a:r>
              <a:rPr dirty="0" sz="1600" spc="-10">
                <a:latin typeface="Arial"/>
                <a:cs typeface="Arial"/>
              </a:rPr>
              <a:t>compares </a:t>
            </a:r>
            <a:r>
              <a:rPr dirty="0" sz="1600" spc="-5">
                <a:latin typeface="Arial"/>
                <a:cs typeface="Arial"/>
              </a:rPr>
              <a:t>the racial </a:t>
            </a:r>
            <a:r>
              <a:rPr dirty="0" sz="1600" spc="-10">
                <a:latin typeface="Arial"/>
                <a:cs typeface="Arial"/>
              </a:rPr>
              <a:t>and </a:t>
            </a:r>
            <a:r>
              <a:rPr dirty="0" sz="1600" spc="-5">
                <a:latin typeface="Arial"/>
                <a:cs typeface="Arial"/>
              </a:rPr>
              <a:t>ethnic composition of </a:t>
            </a:r>
            <a:r>
              <a:rPr dirty="0" sz="1600" spc="-10">
                <a:latin typeface="Arial"/>
                <a:cs typeface="Arial"/>
              </a:rPr>
              <a:t>Hawaii’s </a:t>
            </a:r>
            <a:r>
              <a:rPr dirty="0" sz="1600" spc="-5">
                <a:latin typeface="Arial"/>
                <a:cs typeface="Arial"/>
              </a:rPr>
              <a:t>general population 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from </a:t>
            </a:r>
            <a:r>
              <a:rPr dirty="0" sz="1600" spc="-35">
                <a:latin typeface="Arial"/>
                <a:cs typeface="Arial"/>
              </a:rPr>
              <a:t>2011 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74650" y="1670050"/>
          <a:ext cx="8385809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2067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920" marR="299720" indent="-155575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53.4%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37.4%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39.7%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36.4%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23.2%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22.8%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17.2%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21.8%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9.3%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19.1%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28.1%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19.5%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</a:t>
                      </a:r>
                      <a:r>
                        <a:rPr dirty="0" sz="1100" spc="-7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other Pacific</a:t>
                      </a:r>
                      <a:r>
                        <a:rPr dirty="0" sz="1100" spc="-8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9.5%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9.4%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9.3%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10.7%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518795" marR="295910" indent="-216535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339090" marR="197485" indent="-134620">
                        <a:lnSpc>
                          <a:spcPct val="114500"/>
                        </a:lnSpc>
                        <a:spcBef>
                          <a:spcPts val="22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2020-01-30T20:40:24Z</dcterms:created>
  <dcterms:modified xsi:type="dcterms:W3CDTF">2020-01-30T20:40:24Z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