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8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3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3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2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8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7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9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0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7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9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South Carolina’s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South Carolina’s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715171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63.8%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8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148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How Closely Do South Carolina’s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South Carolina’s RN Graduates Reflect the State’s Diversity?</dc:title>
  <dc:creator>Green, Jordan</dc:creator>
  <cp:lastModifiedBy>Bates, Timothy</cp:lastModifiedBy>
  <cp:revision>2</cp:revision>
  <dcterms:created xsi:type="dcterms:W3CDTF">2019-01-28T18:50:14Z</dcterms:created>
  <dcterms:modified xsi:type="dcterms:W3CDTF">2019-03-21T17:19:20Z</dcterms:modified>
</cp:coreProperties>
</file>