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8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24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06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3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45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33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556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32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20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10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434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17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53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Rhode Island’s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chart compares the racial and ethnic composition of Rhode Island’s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general population with that of its RN graduates of pre-licensure nursing education programs from 2011 to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2017.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287711"/>
              </p:ext>
            </p:extLst>
          </p:nvPr>
        </p:nvGraphicFramePr>
        <p:xfrm>
          <a:off x="381000" y="1676400"/>
          <a:ext cx="838200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2017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73.8%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72.5%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5.9%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9.1%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15.5%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7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How Closely Do Rhode Island’s RN Graduates Reflect the State’s Diversity?</vt:lpstr>
    </vt:vector>
  </TitlesOfParts>
  <Company>AARP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Rhode Island’s RN Graduates Reflect the State’s Diversity?</dc:title>
  <dc:creator>Green, Jordan</dc:creator>
  <cp:lastModifiedBy>Bates, Timothy</cp:lastModifiedBy>
  <cp:revision>2</cp:revision>
  <dcterms:created xsi:type="dcterms:W3CDTF">2019-01-28T18:49:35Z</dcterms:created>
  <dcterms:modified xsi:type="dcterms:W3CDTF">2019-03-21T17:17:12Z</dcterms:modified>
</cp:coreProperties>
</file>