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78" autoAdjust="0"/>
    <p:restoredTop sz="94660"/>
  </p:normalViewPr>
  <p:slideViewPr>
    <p:cSldViewPr snapToGrid="0">
      <p:cViewPr>
        <p:scale>
          <a:sx n="75" d="100"/>
          <a:sy n="75" d="100"/>
        </p:scale>
        <p:origin x="516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5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7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4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9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1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1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4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2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4499-B860-4012-BA29-73E29AC4F8AF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CDADF-A453-4E97-AF86-E55ED68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7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Closely Do Oregon’s RN Graduates Reflect the State’s Diversity?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751582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chart compares the racial and ethnic composition of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&lt;State&gt;’s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population with that of its RN graduates of pre-licensure nursing education programs from 2011 to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6324600"/>
            <a:ext cx="5486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Non-U.S. residents and unknown ethnicities excluded, so percentages may not total 100.</a:t>
            </a: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359910"/>
              </p:ext>
            </p:extLst>
          </p:nvPr>
        </p:nvGraphicFramePr>
        <p:xfrm>
          <a:off x="381000" y="1676400"/>
          <a:ext cx="8366760" cy="4245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3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976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Nursing school graduates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General population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White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76.7%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78.2%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71.9%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75.8%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Asian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Hispanic or Latino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13.1%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Two or more races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American Indian or Alaskan Native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Black or African American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Native Hawaiian or other Pacific Islander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0.3%</a:t>
                      </a:r>
                    </a:p>
                  </a:txBody>
                  <a:tcPr marL="9525" marR="9525" marT="9525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0.4%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4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149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1_Office Theme</vt:lpstr>
      <vt:lpstr>How Closely Do Oregon’s RN Graduates Reflect the State’s Diversity?</vt:lpstr>
    </vt:vector>
  </TitlesOfParts>
  <Company>AARP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Closely Do Oregon’s RN Graduates Reflect the State’s Diversity?</dc:title>
  <dc:creator>Green, Jordan</dc:creator>
  <cp:lastModifiedBy>Bates, Timothy</cp:lastModifiedBy>
  <cp:revision>2</cp:revision>
  <dcterms:created xsi:type="dcterms:W3CDTF">2019-01-28T18:47:45Z</dcterms:created>
  <dcterms:modified xsi:type="dcterms:W3CDTF">2019-03-21T17:07:25Z</dcterms:modified>
</cp:coreProperties>
</file>