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0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4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5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6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Nebraska’s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Nebraska’s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150015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0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How Closely Do Nebraska’s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Nebraska’s RN Graduates Reflect the State’s Diversity?</dc:title>
  <dc:creator>Green, Jordan</dc:creator>
  <cp:lastModifiedBy>Bates, Timothy</cp:lastModifiedBy>
  <cp:revision>2</cp:revision>
  <dcterms:created xsi:type="dcterms:W3CDTF">2019-01-28T18:33:10Z</dcterms:created>
  <dcterms:modified xsi:type="dcterms:W3CDTF">2019-03-21T00:02:59Z</dcterms:modified>
</cp:coreProperties>
</file>