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2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9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0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2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7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Minnesota’s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Minnesota’s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322458"/>
              </p:ext>
            </p:extLst>
          </p:nvPr>
        </p:nvGraphicFramePr>
        <p:xfrm>
          <a:off x="381000" y="1676400"/>
          <a:ext cx="836676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7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How Closely Do Minnesota’s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Minnesota’s RN Graduates Reflect the State’s Diversity?</dc:title>
  <dc:creator>Green, Jordan</dc:creator>
  <cp:lastModifiedBy>Bates, Timothy</cp:lastModifiedBy>
  <cp:revision>3</cp:revision>
  <dcterms:created xsi:type="dcterms:W3CDTF">2019-01-28T18:27:18Z</dcterms:created>
  <dcterms:modified xsi:type="dcterms:W3CDTF">2019-03-21T18:18:08Z</dcterms:modified>
</cp:coreProperties>
</file>