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6" d="100"/>
          <a:sy n="66" d="100"/>
        </p:scale>
        <p:origin x="8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4260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09695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93389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67303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1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073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888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9899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8351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145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3054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771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114499-B860-4012-BA29-73E29AC4F8AF}" type="datetimeFigureOut">
              <a:rPr lang="en-US" smtClean="0"/>
              <a:t>3/21/2019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ECDADF-A453-4E97-AF86-E55ED68E047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1673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85800"/>
          </a:xfrm>
        </p:spPr>
        <p:txBody>
          <a:bodyPr>
            <a:noAutofit/>
          </a:bodyPr>
          <a:lstStyle/>
          <a:p>
            <a:pPr algn="l"/>
            <a:r>
              <a:rPr lang="en-US" sz="2400" dirty="0">
                <a:latin typeface="Arial" panose="020B0604020202020204" pitchFamily="34" charset="0"/>
                <a:cs typeface="Arial" panose="020B0604020202020204" pitchFamily="34" charset="0"/>
              </a:rPr>
              <a:t>How Closely Do Iowa’s RN Graduates Reflect the State’s Diversity?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85800" y="751582"/>
            <a:ext cx="78486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chart compares the racial and ethnic composition of Iowa’s</a:t>
            </a:r>
            <a:r>
              <a:rPr kumimoji="0" lang="en-US" sz="1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general population with that of its RN graduates of pre-licensure nursing education programs from 2011 to </a:t>
            </a:r>
            <a:r>
              <a:rPr kumimoji="0" lang="en-US" sz="1600" b="0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2017.</a:t>
            </a: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6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3657600" y="6324600"/>
            <a:ext cx="5486400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1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Non-U.S. residents and unknown ethnicities excluded, so percentages may not total 100.</a:t>
            </a:r>
            <a:endParaRPr kumimoji="0" lang="en-US" sz="1000" b="0" i="1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graphicFrame>
        <p:nvGraphicFramePr>
          <p:cNvPr id="10" name="Content Placeholder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18287468"/>
              </p:ext>
            </p:extLst>
          </p:nvPr>
        </p:nvGraphicFramePr>
        <p:xfrm>
          <a:off x="381000" y="1676400"/>
          <a:ext cx="8366760" cy="429310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7335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335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77012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lnR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2011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2017</a:t>
                      </a:r>
                      <a:endParaRPr lang="en-US" sz="1100" dirty="0"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7012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en-US" sz="1100" dirty="0">
                        <a:effectLst/>
                        <a:latin typeface="Calibri"/>
                      </a:endParaRPr>
                    </a:p>
                  </a:txBody>
                  <a:tcP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Nursing school graduates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General population</a:t>
                      </a:r>
                      <a:endParaRPr lang="en-US" sz="1100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White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84.3%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88.3%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85.7%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Two or more races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Black or African American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3.0%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5.4%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3.6%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Asian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1.9%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1.8%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Hispanic or Latino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1.3%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5.2%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2.6%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6.0%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American Indian or Alaskan Native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0.4%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0.3%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77012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b="1" dirty="0" smtClean="0">
                          <a:solidFill>
                            <a:schemeClr val="bg1"/>
                          </a:solidFill>
                          <a:effectLst/>
                          <a:latin typeface="Arial" panose="020B0604020202020204" pitchFamily="34" charset="0"/>
                          <a:ea typeface="Calibri"/>
                          <a:cs typeface="Arial" panose="020B0604020202020204" pitchFamily="34" charset="0"/>
                        </a:rPr>
                        <a:t>Native Hawaiian or other Pacific Islander</a:t>
                      </a:r>
                      <a:endParaRPr lang="en-US" sz="1100" b="1" dirty="0">
                        <a:solidFill>
                          <a:schemeClr val="bg1"/>
                        </a:solidFill>
                        <a:effectLst/>
                        <a:latin typeface="Arial" panose="020B0604020202020204" pitchFamily="34" charset="0"/>
                        <a:ea typeface="Calibri"/>
                        <a:cs typeface="Arial" panose="020B0604020202020204" pitchFamily="34" charset="0"/>
                      </a:endParaRPr>
                    </a:p>
                  </a:txBody>
                  <a:tcPr anchor="ctr">
                    <a:lnR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0.0%</a:t>
                      </a:r>
                    </a:p>
                  </a:txBody>
                  <a:tcPr marL="9525" marR="9525" marT="9525" marB="0" anchor="ctr">
                    <a:lnL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0.07%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0.2%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0.1%</a:t>
                      </a:r>
                      <a:endParaRPr lang="en-US" sz="11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068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146</Words>
  <Application>Microsoft Office PowerPoint</Application>
  <PresentationFormat>On-screen Show (4:3)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1_Office Theme</vt:lpstr>
      <vt:lpstr>How Closely Do Iowa’s RN Graduates Reflect the State’s Diversity?</vt:lpstr>
    </vt:vector>
  </TitlesOfParts>
  <Company>AARP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How Closely Do Iowa’s RN Graduates Reflect the State’s Diversity?</dc:title>
  <dc:creator>Green, Jordan</dc:creator>
  <cp:lastModifiedBy>Bates, Timothy</cp:lastModifiedBy>
  <cp:revision>3</cp:revision>
  <dcterms:created xsi:type="dcterms:W3CDTF">2019-01-28T16:39:20Z</dcterms:created>
  <dcterms:modified xsi:type="dcterms:W3CDTF">2019-03-21T18:10:48Z</dcterms:modified>
</cp:coreProperties>
</file>