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20" y="-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0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5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3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8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1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6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3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7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1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Indiana’s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chart compares the racial and ethnic composition of Indiana’s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general population with that of its RN graduates of pre-licensure nursing education programs from 2011 to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964080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34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How Closely Do Indiana’s RN Graduates Reflect the State’s Diversity?</vt:lpstr>
    </vt:vector>
  </TitlesOfParts>
  <Company>AARP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Indiana’s RN Graduates Reflect the State’s Diversity?</dc:title>
  <dc:creator>Green, Jordan</dc:creator>
  <cp:lastModifiedBy>Bates, Timothy</cp:lastModifiedBy>
  <cp:revision>2</cp:revision>
  <dcterms:created xsi:type="dcterms:W3CDTF">2019-01-28T16:38:33Z</dcterms:created>
  <dcterms:modified xsi:type="dcterms:W3CDTF">2019-03-20T23:46:37Z</dcterms:modified>
</cp:coreProperties>
</file>