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8450" y="1670050"/>
            <a:ext cx="85471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25"/>
              <a:t>Vermont’s </a:t>
            </a:r>
            <a:r>
              <a:rPr dirty="0" spc="-5"/>
              <a:t>RN Graduates Reflect the  </a:t>
            </a:r>
            <a:r>
              <a:rPr dirty="0" spc="-15"/>
              <a:t>State’s</a:t>
            </a:r>
            <a:r>
              <a:rPr dirty="0"/>
              <a:t>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030"/>
            <a:ext cx="759904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</a:t>
            </a:r>
            <a:r>
              <a:rPr dirty="0" sz="1600" spc="-15">
                <a:latin typeface="Arial"/>
                <a:cs typeface="Arial"/>
              </a:rPr>
              <a:t>Vermont’s </a:t>
            </a:r>
            <a:r>
              <a:rPr dirty="0" sz="1600" spc="-5">
                <a:latin typeface="Arial"/>
                <a:cs typeface="Arial"/>
              </a:rPr>
              <a:t>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2016.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340" y="6354571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</a:t>
            </a:r>
            <a:r>
              <a:rPr dirty="0" sz="1000" spc="-10" i="1">
                <a:latin typeface="Arial"/>
                <a:cs typeface="Arial"/>
              </a:rPr>
              <a:t>residents and unknown ethnicities excluded, </a:t>
            </a:r>
            <a:r>
              <a:rPr dirty="0" sz="1000" spc="-5" i="1">
                <a:latin typeface="Arial"/>
                <a:cs typeface="Arial"/>
              </a:rPr>
              <a:t>so </a:t>
            </a:r>
            <a:r>
              <a:rPr dirty="0" sz="1000" spc="-10" i="1">
                <a:latin typeface="Arial"/>
                <a:cs typeface="Arial"/>
              </a:rPr>
              <a:t>percentages may not total</a:t>
            </a:r>
            <a:r>
              <a:rPr dirty="0" sz="1000" spc="19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984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960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32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2420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70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94.2%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89.7%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93.1%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35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525145" marR="288925" indent="-216535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or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35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or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35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1100" spc="-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35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346075" marR="190500" indent="-134620">
                        <a:lnSpc>
                          <a:spcPct val="114599"/>
                        </a:lnSpc>
                        <a:spcBef>
                          <a:spcPts val="209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 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294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137160" marR="116205" indent="85090">
                        <a:lnSpc>
                          <a:spcPct val="114599"/>
                        </a:lnSpc>
                        <a:spcBef>
                          <a:spcPts val="21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other Pacific</a:t>
                      </a:r>
                      <a:r>
                        <a:rPr dirty="0" sz="11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294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2018-04-23T18:24:55Z</dcterms:created>
  <dcterms:modified xsi:type="dcterms:W3CDTF">2018-04-23T18:24:55Z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2018-04-23T00:00:00Z</vt:filetime>
  </property>
</Properties>
</file>