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7486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District of </a:t>
            </a:r>
            <a:r>
              <a:rPr dirty="0" spc="-10"/>
              <a:t>Columbia’s </a:t>
            </a:r>
            <a:r>
              <a:rPr dirty="0" spc="-5"/>
              <a:t>RN Graduates  Reflect the </a:t>
            </a:r>
            <a:r>
              <a:rPr dirty="0" spc="-15"/>
              <a:t>State’s</a:t>
            </a:r>
            <a:r>
              <a:rPr dirty="0" spc="15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4218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District of Columbia’s  general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 programs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1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1230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1230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1225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1225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ts val="1230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ts val="1230"/>
                        </a:lnSpc>
                        <a:spcBef>
                          <a:spcPts val="10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6525" marR="116205" indent="8509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0500" indent="-13462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2018-04-23T18:27:44Z</dcterms:created>
  <dcterms:modified xsi:type="dcterms:W3CDTF">2018-04-23T18:27:44Z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