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9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idan McCallion" initials="AEM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34559" autoAdjust="0"/>
    <p:restoredTop sz="86323" autoAdjust="0"/>
  </p:normalViewPr>
  <p:slideViewPr>
    <p:cSldViewPr>
      <p:cViewPr varScale="1">
        <p:scale>
          <a:sx n="63" d="100"/>
          <a:sy n="63" d="100"/>
        </p:scale>
        <p:origin x="-82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E6E31C-59A5-4183-9FDE-01063FD22B58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8F5DED-3831-4DFC-8804-11C7615A3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5822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763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188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791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177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559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768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568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346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008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83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049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9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>
            <a:noAutofit/>
          </a:bodyPr>
          <a:lstStyle/>
          <a:p>
            <a:pPr algn="l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How Closely Do Arizona’s RN Graduates Reflect the State’s Diversity?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5800" y="751582"/>
            <a:ext cx="7848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This chart compares the racial and ethnic composition of Arizona’s</a:t>
            </a: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general population with that of its RN graduates of pre-licensure nursing education programs from 2011 to 2015.</a:t>
            </a:r>
          </a:p>
          <a:p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657600" y="6324600"/>
            <a:ext cx="54864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Non-U.S. residents and unknown ethnicities excluded, so percentages may not total 100.</a:t>
            </a:r>
            <a:endParaRPr lang="en-US" sz="10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1" name="Content Placeholder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30206749"/>
              </p:ext>
            </p:extLst>
          </p:nvPr>
        </p:nvGraphicFramePr>
        <p:xfrm>
          <a:off x="381000" y="1676400"/>
          <a:ext cx="8366760" cy="42931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73352"/>
                <a:gridCol w="1673352"/>
                <a:gridCol w="1673352"/>
                <a:gridCol w="1673352"/>
                <a:gridCol w="1673352"/>
              </a:tblGrid>
              <a:tr h="477012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2011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effectLst/>
                          <a:latin typeface="Arial"/>
                          <a:ea typeface="Calibri"/>
                          <a:cs typeface="Times New Roman"/>
                        </a:rPr>
                        <a:t>2015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7012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dirty="0">
                        <a:effectLst/>
                        <a:latin typeface="Calibri"/>
                      </a:endParaRPr>
                    </a:p>
                  </a:txBody>
                  <a:tcP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Nursing school graduates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General population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Nursing school graduates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General population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White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62.9%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57.5%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60.4%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55.8%</a:t>
                      </a:r>
                    </a:p>
                  </a:txBody>
                  <a:tcPr marL="9525" marR="9525" marT="9525" marB="0"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Hispanic or Latino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12.2%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29.9%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20.3%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30.7%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Asian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4.0%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2.8%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3.6%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3.1%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Black or African American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3.3%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3.8%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4.0%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4.2%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American Indian or Alaskan Native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1.5%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4.0%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1.4%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4.0%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Two or more races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0.9%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1.8%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1.9%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2.0%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Native Hawaiian or other Pacific Islander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0.2%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0.2%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0.3%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0.2%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3450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12833</TotalTime>
  <Words>146</Words>
  <Application>Microsoft Office PowerPoint</Application>
  <PresentationFormat>On-screen Show (4:3)</PresentationFormat>
  <Paragraphs>44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How Closely Do Arizona’s RN Graduates Reflect the State’s Diversity?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Closely Do Alabama’s RN Graduates Reflect the State’s Diversity?</dc:title>
  <dc:creator>Aidan McCallion</dc:creator>
  <cp:lastModifiedBy>Aidan McCallion</cp:lastModifiedBy>
  <cp:revision>101</cp:revision>
  <cp:lastPrinted>2017-08-17T18:15:17Z</cp:lastPrinted>
  <dcterms:created xsi:type="dcterms:W3CDTF">2017-08-03T13:41:52Z</dcterms:created>
  <dcterms:modified xsi:type="dcterms:W3CDTF">2017-10-27T14:09:09Z</dcterms:modified>
</cp:coreProperties>
</file>