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04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38" d="100"/>
          <a:sy n="138" d="100"/>
        </p:scale>
        <p:origin x="843" y="13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11/2/2017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Washington’s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Washington’s</a:t>
            </a:r>
            <a:r>
              <a:rPr lang="en-US" sz="16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5190177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69.8%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8.2%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12.4%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3.8%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2.8%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3.9%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0.5%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0739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12847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How Closely Do Washington’s RN Graduates Reflect the State’s Diversity?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Mccallion, Aidan</cp:lastModifiedBy>
  <cp:revision>115</cp:revision>
  <cp:lastPrinted>2017-08-17T18:15:17Z</cp:lastPrinted>
  <dcterms:created xsi:type="dcterms:W3CDTF">2017-08-03T13:41:52Z</dcterms:created>
  <dcterms:modified xsi:type="dcterms:W3CDTF">2017-11-02T18:03:18Z</dcterms:modified>
</cp:coreProperties>
</file>