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1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843" y="13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Utah’s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</a:t>
            </a:r>
            <a:r>
              <a:rPr lang="en-US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Utah’s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2078651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79.0%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13.7%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319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12846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How Closely Do Utah’s RN Graduates Reflect the State’s Diversity?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Mccallion, Aidan</cp:lastModifiedBy>
  <cp:revision>112</cp:revision>
  <cp:lastPrinted>2017-08-17T18:15:17Z</cp:lastPrinted>
  <dcterms:created xsi:type="dcterms:W3CDTF">2017-08-03T13:41:52Z</dcterms:created>
  <dcterms:modified xsi:type="dcterms:W3CDTF">2017-11-02T18:01:42Z</dcterms:modified>
</cp:coreProperties>
</file>