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South Carolina’s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 Carolina’s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9752389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63.8%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66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12835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How Closely Do South Carolina’s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108</cp:revision>
  <cp:lastPrinted>2017-08-17T18:15:17Z</cp:lastPrinted>
  <dcterms:created xsi:type="dcterms:W3CDTF">2017-08-03T13:41:52Z</dcterms:created>
  <dcterms:modified xsi:type="dcterms:W3CDTF">2017-11-02T17:50:53Z</dcterms:modified>
</cp:coreProperties>
</file>