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Rhode Island’s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Rhode Island’s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5169037"/>
              </p:ext>
            </p:extLst>
          </p:nvPr>
        </p:nvGraphicFramePr>
        <p:xfrm>
          <a:off x="381000" y="1676400"/>
          <a:ext cx="838200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73.9%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57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12834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Rhode Island’s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107</cp:revision>
  <cp:lastPrinted>2017-08-17T18:15:17Z</cp:lastPrinted>
  <dcterms:created xsi:type="dcterms:W3CDTF">2017-08-03T13:41:52Z</dcterms:created>
  <dcterms:modified xsi:type="dcterms:W3CDTF">2017-11-02T17:49:47Z</dcterms:modified>
</cp:coreProperties>
</file>