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2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843" y="11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Ohio’s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Ohio’s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6980503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701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83.7%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80.9%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79.8%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12.4%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3.6%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0.03%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610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12832</TotalTime>
  <Words>146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How Closely Do Ohio’s RN Graduates Reflect the State’s Diversity?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Mccallion, Aidan</cp:lastModifiedBy>
  <cp:revision>103</cp:revision>
  <cp:lastPrinted>2017-08-17T18:15:17Z</cp:lastPrinted>
  <dcterms:created xsi:type="dcterms:W3CDTF">2017-08-03T13:41:52Z</dcterms:created>
  <dcterms:modified xsi:type="dcterms:W3CDTF">2017-11-02T17:47:52Z</dcterms:modified>
</cp:coreProperties>
</file>