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New Hampshire’s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New Hampshire’s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1958677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72.5%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92.1%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67.7%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74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12845</TotalTime>
  <Words>148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New Hampshire’s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113</cp:revision>
  <cp:lastPrinted>2017-08-17T18:15:17Z</cp:lastPrinted>
  <dcterms:created xsi:type="dcterms:W3CDTF">2017-08-03T13:41:52Z</dcterms:created>
  <dcterms:modified xsi:type="dcterms:W3CDTF">2017-10-27T16:06:41Z</dcterms:modified>
</cp:coreProperties>
</file>