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5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Nevada’s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Nevada’s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206238"/>
              </p:ext>
            </p:extLst>
          </p:nvPr>
        </p:nvGraphicFramePr>
        <p:xfrm>
          <a:off x="32004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50.7%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63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12844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Nevada’s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112</cp:revision>
  <cp:lastPrinted>2017-08-17T18:15:17Z</cp:lastPrinted>
  <dcterms:created xsi:type="dcterms:W3CDTF">2017-08-03T13:41:52Z</dcterms:created>
  <dcterms:modified xsi:type="dcterms:W3CDTF">2017-10-27T16:06:17Z</dcterms:modified>
</cp:coreProperties>
</file>