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4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idan McCallion" initials="AE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6E31C-59A5-4183-9FDE-01063FD22B58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F5DED-3831-4DFC-8804-11C7615A3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82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6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8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9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7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5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6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6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4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08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4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Closely Do Nebraska’s RN Graduates Reflect the State’s Diversity?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7515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chart compares the racial and ethnic composition of Nebraska’s</a:t>
            </a:r>
            <a:r>
              <a:rPr lang="en-US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population with that of its RN graduates of pre-licensure nursing education programs from 2011 to 2015.</a:t>
            </a:r>
          </a:p>
          <a:p>
            <a:endParaRPr lang="en-US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0" y="6324600"/>
            <a:ext cx="548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Non-U.S. residents and unknown ethnicities excluded, so percentages may not total 100.</a:t>
            </a:r>
            <a:endParaRPr lang="en-US" sz="10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25825862"/>
              </p:ext>
            </p:extLst>
          </p:nvPr>
        </p:nvGraphicFramePr>
        <p:xfrm>
          <a:off x="381000" y="1676400"/>
          <a:ext cx="8366760" cy="4293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3352"/>
                <a:gridCol w="1673352"/>
                <a:gridCol w="1673352"/>
                <a:gridCol w="1673352"/>
                <a:gridCol w="1673352"/>
              </a:tblGrid>
              <a:tr h="47701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2011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2015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0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White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91.6%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81.7%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88.0%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80.0%</a:t>
                      </a: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Asian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3.2%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1.9%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2.3%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Black or African American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4.7%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Hispanic or Latino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1.7%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10.4%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Native Hawaiian or other Pacific Islander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American Indian or Alaskan Native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0.8%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Two or more races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1.7%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3680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12842</TotalTime>
  <Words>146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How Closely Do Nebraska’s RN Graduates Reflect the State’s Diversity?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Closely Do Alabama’s RN Graduates Reflect the State’s Diversity?</dc:title>
  <dc:creator>Aidan McCallion</dc:creator>
  <cp:lastModifiedBy>Aidan McCallion</cp:lastModifiedBy>
  <cp:revision>110</cp:revision>
  <cp:lastPrinted>2017-08-17T18:15:17Z</cp:lastPrinted>
  <dcterms:created xsi:type="dcterms:W3CDTF">2017-08-03T13:41:52Z</dcterms:created>
  <dcterms:modified xsi:type="dcterms:W3CDTF">2017-10-27T16:04:13Z</dcterms:modified>
</cp:coreProperties>
</file>