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Indiana’s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Indiana’s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4257478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80.0%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9.3%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6.7%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12843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Indiana’s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110</cp:revision>
  <cp:lastPrinted>2017-08-17T18:15:17Z</cp:lastPrinted>
  <dcterms:created xsi:type="dcterms:W3CDTF">2017-08-03T13:41:52Z</dcterms:created>
  <dcterms:modified xsi:type="dcterms:W3CDTF">2017-10-27T15:31:38Z</dcterms:modified>
</cp:coreProperties>
</file>