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District of Columbia’s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District of Columbia’s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6908059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63.0%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35.3%</a:t>
                      </a:r>
                    </a:p>
                  </a:txBody>
                  <a:tcPr marL="9525" marR="9525" marT="9525" marB="0" anchor="b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43.8%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36.1%</a:t>
                      </a: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23.8%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49.1%</a:t>
                      </a:r>
                    </a:p>
                  </a:txBody>
                  <a:tcPr marL="9525" marR="9525" marT="9525" marB="0" anchor="b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46.7%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4.0%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3.6%</a:t>
                      </a:r>
                    </a:p>
                  </a:txBody>
                  <a:tcPr marL="9525" marR="9525" marT="9525" marB="0" anchor="b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10.6%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4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12832</TotalTime>
  <Words>150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District of Columbia’s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104</cp:revision>
  <cp:lastPrinted>2017-08-17T18:15:17Z</cp:lastPrinted>
  <dcterms:created xsi:type="dcterms:W3CDTF">2017-08-03T13:41:52Z</dcterms:created>
  <dcterms:modified xsi:type="dcterms:W3CDTF">2017-10-27T15:20:50Z</dcterms:modified>
</cp:coreProperties>
</file>