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Delaware’s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Delaware’s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9269408"/>
              </p:ext>
            </p:extLst>
          </p:nvPr>
        </p:nvGraphicFramePr>
        <p:xfrm>
          <a:off x="39624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/>
                <a:gridCol w="1673352"/>
                <a:gridCol w="1673352"/>
                <a:gridCol w="1673352"/>
                <a:gridCol w="1673352"/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75.7%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64.9%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63.2%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13.7%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21.4%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9.0%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3.8%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3.8%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2.2%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0.04%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45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12832</TotalTime>
  <Words>146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Closely Do Delaware’s RN Graduates Reflect the State’s Diversity?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Aidan McCallion</cp:lastModifiedBy>
  <cp:revision>103</cp:revision>
  <cp:lastPrinted>2017-08-17T18:15:17Z</cp:lastPrinted>
  <dcterms:created xsi:type="dcterms:W3CDTF">2017-08-03T13:41:52Z</dcterms:created>
  <dcterms:modified xsi:type="dcterms:W3CDTF">2017-10-27T15:20:22Z</dcterms:modified>
</cp:coreProperties>
</file>