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idan McCallion" initials="AE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E6E31C-59A5-4183-9FDE-01063FD22B58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18F5DED-3831-4DFC-8804-11C7615A3D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5822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763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318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7919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177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1559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68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568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346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008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831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049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10/27/2017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09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</a:t>
            </a:r>
            <a:r>
              <a:rPr lang="en-U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Connecticut’s </a:t>
            </a:r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This chart compares the racial and ethnic composition of </a:t>
            </a:r>
            <a:r>
              <a:rPr lang="en-US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Connecticut’s</a:t>
            </a:r>
            <a:r>
              <a:rPr lang="en-US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dirty="0">
                <a:latin typeface="Arial" panose="020B0604020202020204" pitchFamily="34" charset="0"/>
                <a:cs typeface="Arial" panose="020B0604020202020204" pitchFamily="34" charset="0"/>
              </a:rPr>
              <a:t>general population with that of its RN graduates of pre-licensure nursing education programs from 2011 to 2015.</a:t>
            </a:r>
          </a:p>
          <a:p>
            <a:endParaRPr lang="en-US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i="1" dirty="0" smtClean="0">
                <a:latin typeface="Arial" panose="020B0604020202020204" pitchFamily="34" charset="0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lang="en-US" sz="1000" i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01128926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/>
                <a:gridCol w="1673352"/>
                <a:gridCol w="1673352"/>
                <a:gridCol w="1673352"/>
                <a:gridCol w="1673352"/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r>
                        <a:rPr lang="en-US" sz="1100" dirty="0" smtClean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2015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62.7%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70.7%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70.8%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68.2%</a:t>
                      </a: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13.9%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15.4%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9.6%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6.7%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10.0%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3.3%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4.5%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1.5%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0.04%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450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12831</TotalTime>
  <Words>147</Words>
  <Application>Microsoft Office PowerPoint</Application>
  <PresentationFormat>On-screen Show (4:3)</PresentationFormat>
  <Paragraphs>45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How Closely Do Connecticut’s RN Graduates Reflect the State’s Diversity?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Alabama’s RN Graduates Reflect the State’s Diversity?</dc:title>
  <dc:creator>Aidan McCallion</dc:creator>
  <cp:lastModifiedBy>Aidan McCallion</cp:lastModifiedBy>
  <cp:revision>102</cp:revision>
  <cp:lastPrinted>2017-08-17T18:15:17Z</cp:lastPrinted>
  <dcterms:created xsi:type="dcterms:W3CDTF">2017-08-03T13:41:52Z</dcterms:created>
  <dcterms:modified xsi:type="dcterms:W3CDTF">2017-10-27T15:19:14Z</dcterms:modified>
</cp:coreProperties>
</file>