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F5DED-3831-4DFC-8804-11C7615A3D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866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How Closely Do Alabama’s RN Graduates Reflect the State’s Diversity?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compares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racial and ethnic composition of Alabama’s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1048157"/>
              </p:ext>
            </p:extLst>
          </p:nvPr>
        </p:nvGraphicFramePr>
        <p:xfrm>
          <a:off x="381000" y="1676400"/>
          <a:ext cx="838200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6400"/>
                <a:gridCol w="1676400"/>
                <a:gridCol w="1676400"/>
                <a:gridCol w="1676400"/>
                <a:gridCol w="1676400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10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          </a:t>
                      </a:r>
                      <a:endParaRPr lang="en-US" sz="11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White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74.50%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66.90%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75.90%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66.00%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Black or African American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18.90%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26.10%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16.20%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26.50%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Hispanic or Latino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Asian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1.40%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American Indian or Alaskan Native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 or more races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Native Hawaiian or other Pacific Islander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                                      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489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12830</TotalTime>
  <Words>148</Words>
  <Application>Microsoft Office PowerPoint</Application>
  <PresentationFormat>On-screen Show (4:3)</PresentationFormat>
  <Paragraphs>46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Alabama’s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101</cp:revision>
  <cp:lastPrinted>2017-08-17T18:15:17Z</cp:lastPrinted>
  <dcterms:created xsi:type="dcterms:W3CDTF">2017-08-03T13:41:52Z</dcterms:created>
  <dcterms:modified xsi:type="dcterms:W3CDTF">2017-10-25T20:16:56Z</dcterms:modified>
</cp:coreProperties>
</file>