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96"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32326" autoAdjust="0"/>
  </p:normalViewPr>
  <p:slideViewPr>
    <p:cSldViewPr snapToGrid="0" snapToObjects="1">
      <p:cViewPr varScale="1">
        <p:scale>
          <a:sx n="37" d="100"/>
          <a:sy n="37" d="100"/>
        </p:scale>
        <p:origin x="3666" y="48"/>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7/30/2018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7/30/2018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and South Dakota (where legislation</a:t>
            </a:r>
            <a:r>
              <a:rPr lang="en-US" sz="1200" b="0" kern="1200" baseline="0" dirty="0" smtClean="0">
                <a:solidFill>
                  <a:schemeClr val="tx1"/>
                </a:solidFill>
                <a:effectLst/>
                <a:latin typeface="+mn-lt"/>
                <a:ea typeface="+mn-ea"/>
                <a:cs typeface="+mn-cs"/>
              </a:rPr>
              <a:t> passed in February 2017).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0" dirty="0" smtClean="0"/>
              <a:t>the</a:t>
            </a:r>
            <a:r>
              <a:rPr lang="en-US" b="0" baseline="0" dirty="0" smtClean="0"/>
              <a:t> majority of </a:t>
            </a:r>
            <a:r>
              <a:rPr lang="en-US" dirty="0" smtClean="0"/>
              <a:t>Action Coalitions are working to remove barriers to practice and care and we are seeing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have fully modernized their practice laws for nurse </a:t>
            </a:r>
            <a:r>
              <a:rPr lang="en-US" sz="1200" b="0" kern="1200" dirty="0" smtClean="0">
                <a:solidFill>
                  <a:schemeClr val="tx1"/>
                </a:solidFill>
                <a:effectLst/>
                <a:latin typeface="+mn-lt"/>
                <a:ea typeface="+mn-ea"/>
                <a:cs typeface="+mn-cs"/>
              </a:rPr>
              <a:t>practitioners to increase consumer’s</a:t>
            </a:r>
            <a:r>
              <a:rPr lang="en-US" sz="1200" b="0" kern="1200" baseline="0" dirty="0" smtClean="0">
                <a:solidFill>
                  <a:schemeClr val="tx1"/>
                </a:solidFill>
                <a:effectLst/>
                <a:latin typeface="+mn-lt"/>
                <a:ea typeface="+mn-ea"/>
                <a:cs typeface="+mn-cs"/>
              </a:rPr>
              <a:t> access to care</a:t>
            </a:r>
            <a:r>
              <a:rPr lang="en-US"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more than a dozen</a:t>
            </a:r>
            <a:r>
              <a:rPr lang="en-US" sz="1200" b="0" kern="1200" baseline="0" dirty="0" smtClean="0">
                <a:solidFill>
                  <a:schemeClr val="tx1"/>
                </a:solidFill>
                <a:effectLst/>
                <a:latin typeface="+mn-lt"/>
                <a:ea typeface="+mn-ea"/>
                <a:cs typeface="+mn-cs"/>
              </a:rPr>
              <a:t> states have made improvements, </a:t>
            </a:r>
            <a:r>
              <a:rPr lang="en-US" dirty="0" smtClean="0"/>
              <a:t>helping to increase consumers’ access to </a:t>
            </a:r>
            <a:r>
              <a:rPr lang="en-US" dirty="0" smtClean="0"/>
              <a:t>care,</a:t>
            </a:r>
            <a:r>
              <a:rPr lang="en-US" baseline="0" dirty="0" smtClean="0"/>
              <a:t> and many have made incremental progress</a:t>
            </a:r>
            <a:r>
              <a:rPr lang="en-US" sz="1200" b="0" kern="120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nine states are—South Dakota (2017), 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a:t>
            </a:r>
            <a:r>
              <a:rPr lang="en-US" dirty="0" smtClean="0"/>
              <a:t>Map.</a:t>
            </a:r>
            <a:r>
              <a:rPr lang="en-US" baseline="0"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a:t>
            </a:r>
            <a:r>
              <a:rPr lang="en-US" sz="1200" kern="120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the registered nurse workforce, and men comprise only </a:t>
            </a:r>
            <a:r>
              <a:rPr lang="en-US" sz="1200" kern="1200" dirty="0" smtClean="0">
                <a:solidFill>
                  <a:schemeClr val="tx1"/>
                </a:solidFill>
                <a:effectLst/>
                <a:latin typeface="+mn-lt"/>
                <a:ea typeface="+mn-ea"/>
                <a:cs typeface="+mn-cs"/>
              </a:rPr>
              <a:t>11 </a:t>
            </a:r>
            <a:r>
              <a:rPr lang="en-US" sz="1200" kern="1200" dirty="0" smtClean="0">
                <a:solidFill>
                  <a:schemeClr val="tx1"/>
                </a:solidFill>
                <a:effectLst/>
                <a:latin typeface="+mn-lt"/>
                <a:ea typeface="+mn-ea"/>
                <a:cs typeface="+mn-cs"/>
              </a:rPr>
              <a:t>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a:t>
            </a:r>
            <a:r>
              <a:rPr lang="en-US" sz="1200" kern="1200" dirty="0" smtClean="0">
                <a:solidFill>
                  <a:schemeClr val="tx1"/>
                </a:solidFill>
                <a:effectLst/>
                <a:latin typeface="+mn-lt"/>
                <a:ea typeface="+mn-ea"/>
                <a:cs typeface="+mn-cs"/>
              </a:rPr>
              <a:t>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a:t>
            </a:r>
            <a:r>
              <a:rPr lang="en-US" sz="1200" kern="1200" dirty="0" smtClean="0">
                <a:solidFill>
                  <a:schemeClr val="tx1"/>
                </a:solidFill>
                <a:effectLst/>
                <a:latin typeface="+mn-lt"/>
                <a:ea typeface="+mn-ea"/>
                <a:cs typeface="+mn-cs"/>
              </a:rPr>
              <a:t>Census Shows America's Diversity (press release), </a:t>
            </a:r>
            <a:r>
              <a:rPr lang="en-US" sz="1200" kern="1200" dirty="0" smtClean="0">
                <a:solidFill>
                  <a:schemeClr val="tx1"/>
                </a:solidFill>
                <a:effectLst/>
                <a:latin typeface="+mn-lt"/>
                <a:ea typeface="+mn-ea"/>
                <a:cs typeface="+mn-cs"/>
              </a:rPr>
              <a:t>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17376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smtClean="0">
                <a:solidFill>
                  <a:schemeClr val="tx1"/>
                </a:solidFill>
              </a:rPr>
              <a:t>Campaign</a:t>
            </a:r>
            <a:r>
              <a:rPr lang="en-US" dirty="0" smtClean="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smtClean="0"/>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more than $36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7/30/2018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960" y="1040291"/>
            <a:ext cx="6524507" cy="5242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2291352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20492</TotalTime>
  <Words>2470</Words>
  <Application>Microsoft Office PowerPoint</Application>
  <PresentationFormat>On-screen Show (4:3)</PresentationFormat>
  <Paragraphs>187</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Wingdings</vt:lpstr>
      <vt:lpstr>Office Theme</vt:lpstr>
      <vt:lpstr>PowerPoint Presentation</vt:lpstr>
      <vt:lpstr>Health System Challenges</vt:lpstr>
      <vt:lpstr>A New Era in Health Care</vt:lpstr>
      <vt:lpstr>A Culture of Health</vt:lpstr>
      <vt:lpstr>How Nurses Can Help</vt:lpstr>
      <vt:lpstr>Institute of Medicine* Reports</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459</cp:revision>
  <cp:lastPrinted>2014-08-27T17:38:32Z</cp:lastPrinted>
  <dcterms:created xsi:type="dcterms:W3CDTF">2012-11-19T19:53:57Z</dcterms:created>
  <dcterms:modified xsi:type="dcterms:W3CDTF">2018-07-30T18:33:38Z</dcterms:modified>
</cp:coreProperties>
</file>