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alia Barolin" initials="NB" lastIdx="2" clrIdx="0"/>
  <p:cmAuthor id="1" name="Jessica Koman" initials="JRK" lastIdx="0" clrIdx="1"/>
  <p:cmAuthor id="2" name="susan lala" initials="sl" lastIdx="3" clrIdx="2"/>
  <p:cmAuthor id="3" name="Paola Sanmartin" initials="PS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3F21"/>
    <a:srgbClr val="AD4D23"/>
    <a:srgbClr val="A74B22"/>
    <a:srgbClr val="0065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9" autoAdjust="0"/>
    <p:restoredTop sz="80995" autoAdjust="0"/>
  </p:normalViewPr>
  <p:slideViewPr>
    <p:cSldViewPr snapToGrid="0" snapToObjects="1"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2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7" d="100"/>
          <a:sy n="67" d="100"/>
        </p:scale>
        <p:origin x="-2994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3019FD-40CD-2545-8FDF-E62C9A7FB37F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A9F9E-9FA5-D841-9AE7-AC208B622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12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C3CF8-58C1-6444-878D-9129F112768A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DE9FDD-D40D-5344-A6B0-47E859038B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63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DE9FDD-D40D-5344-A6B0-47E859038B8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877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211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52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09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85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00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81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7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78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36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0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49426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E60B9B-D511-0C45-91E3-A08F4FCA85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474" y="318454"/>
            <a:ext cx="7936326" cy="655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473" y="1600200"/>
            <a:ext cx="793350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5774" y="6388100"/>
            <a:ext cx="1975026" cy="333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71D39-30AA-3F41-98A6-BAADA32F1009}" type="datetimeFigureOut">
              <a:rPr lang="en-US" smtClean="0"/>
              <a:pPr/>
              <a:t>8/4/2016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54377" y="6388100"/>
            <a:ext cx="8184444" cy="342900"/>
          </a:xfrm>
          <a:prstGeom prst="rect">
            <a:avLst/>
          </a:prstGeom>
          <a:solidFill>
            <a:schemeClr val="bg1"/>
          </a:solidFill>
          <a:ln>
            <a:solidFill>
              <a:srgbClr val="0065A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54377" y="318454"/>
            <a:ext cx="8184444" cy="655213"/>
          </a:xfrm>
          <a:prstGeom prst="rect">
            <a:avLst/>
          </a:prstGeom>
          <a:noFill/>
          <a:ln>
            <a:solidFill>
              <a:srgbClr val="0065A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79778" y="318454"/>
            <a:ext cx="0" cy="6412546"/>
          </a:xfrm>
          <a:prstGeom prst="line">
            <a:avLst/>
          </a:prstGeom>
          <a:ln w="76200" cmpd="sng">
            <a:solidFill>
              <a:srgbClr val="0065A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750473" y="6437552"/>
            <a:ext cx="782817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120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[Venue/Audience]</a:t>
            </a:r>
            <a:r>
              <a:rPr lang="en-US" sz="1200" baseline="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[Date]</a:t>
            </a:r>
            <a:r>
              <a:rPr lang="en-US" sz="1200" baseline="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n w="18415" cmpd="sng">
                  <a:noFill/>
                  <a:prstDash val="solid"/>
                </a:ln>
                <a:solidFill>
                  <a:srgbClr val="0065A4"/>
                </a:solidFill>
                <a:effectLst/>
                <a:latin typeface="Arial" pitchFamily="34" charset="0"/>
                <a:cs typeface="Arial" pitchFamily="34" charset="0"/>
              </a:rPr>
              <a:t>[Speaker name and title]</a:t>
            </a:r>
            <a:endParaRPr lang="en-US" sz="1200" dirty="0">
              <a:ln w="18415" cmpd="sng">
                <a:noFill/>
                <a:prstDash val="solid"/>
              </a:ln>
              <a:solidFill>
                <a:srgbClr val="0065A4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5" descr="CFA_CCNA_4cNOTAG FIN2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83"/>
          <a:stretch>
            <a:fillRect/>
          </a:stretch>
        </p:blipFill>
        <p:spPr bwMode="auto">
          <a:xfrm>
            <a:off x="6732382" y="395288"/>
            <a:ext cx="18462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2077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400" b="1" i="0" kern="1200">
          <a:solidFill>
            <a:srgbClr val="0065A4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65A4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65A4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0065A4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rgbClr val="0065A4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0065A4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9144000" cy="68787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amccallion\Desktop\CFA-logoHiResnotag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12" y="279847"/>
            <a:ext cx="8975390" cy="120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869440"/>
            <a:ext cx="9144000" cy="5009324"/>
          </a:xfrm>
          <a:prstGeom prst="rect">
            <a:avLst/>
          </a:prstGeom>
          <a:solidFill>
            <a:srgbClr val="0065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154675" y="4765344"/>
            <a:ext cx="3458589" cy="1415388"/>
          </a:xfrm>
          <a:prstGeom prst="rect">
            <a:avLst/>
          </a:prstGeom>
          <a:ln>
            <a:noFill/>
          </a:ln>
        </p:spPr>
        <p:txBody>
          <a:bodyPr/>
          <a:lstStyle>
            <a:lvl1pPr algn="r" defTabSz="457200" rtl="0" eaLnBrk="1" latinLnBrk="0" hangingPunct="1">
              <a:spcBef>
                <a:spcPct val="0"/>
              </a:spcBef>
              <a:buNone/>
              <a:defRPr sz="4000" b="0" kern="120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[Venue/Audience]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[Date]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2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[Speaker name and title]</a:t>
            </a:r>
            <a:endParaRPr lang="en-US" sz="2200" dirty="0">
              <a:ln w="18415" cmpd="sng">
                <a:noFill/>
                <a:prstDash val="solid"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71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65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9816</TotalTime>
  <Words>13</Words>
  <Application>Microsoft Office PowerPoint</Application>
  <PresentationFormat>On-screen Show (4:3)</PresentationFormat>
  <Paragraphs>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IQ Solutions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Koman</dc:creator>
  <cp:lastModifiedBy>Aidan McCallion</cp:lastModifiedBy>
  <cp:revision>161</cp:revision>
  <cp:lastPrinted>2013-01-03T17:09:02Z</cp:lastPrinted>
  <dcterms:created xsi:type="dcterms:W3CDTF">2012-11-19T19:53:57Z</dcterms:created>
  <dcterms:modified xsi:type="dcterms:W3CDTF">2016-08-04T20:17:12Z</dcterms:modified>
</cp:coreProperties>
</file>